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7" r:id="rId5"/>
    <p:sldId id="260" r:id="rId6"/>
  </p:sldIdLst>
  <p:sldSz cx="7556500"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5"/>
    <p:restoredTop sz="94681"/>
  </p:normalViewPr>
  <p:slideViewPr>
    <p:cSldViewPr snapToGrid="0">
      <p:cViewPr>
        <p:scale>
          <a:sx n="100" d="100"/>
          <a:sy n="100" d="100"/>
        </p:scale>
        <p:origin x="1152" y="-3738"/>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36" d="100"/>
          <a:sy n="136" d="100"/>
        </p:scale>
        <p:origin x="484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03" cy="495073"/>
          </a:xfrm>
          <a:prstGeom prst="rect">
            <a:avLst/>
          </a:prstGeom>
        </p:spPr>
        <p:txBody>
          <a:bodyPr vert="horz" lIns="83183" tIns="41591" rIns="83183" bIns="4159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46" y="1"/>
            <a:ext cx="2919303" cy="495073"/>
          </a:xfrm>
          <a:prstGeom prst="rect">
            <a:avLst/>
          </a:prstGeom>
        </p:spPr>
        <p:txBody>
          <a:bodyPr vert="horz" lIns="83183" tIns="41591" rIns="83183" bIns="41591" rtlCol="0"/>
          <a:lstStyle>
            <a:lvl1pPr algn="r">
              <a:defRPr sz="1100"/>
            </a:lvl1pPr>
          </a:lstStyle>
          <a:p>
            <a:fld id="{3AB97C02-944D-E243-8B62-51B0DF40C494}" type="datetimeFigureOut">
              <a:t>2025/3/6</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83183" tIns="41591" rIns="83183" bIns="41591" rtlCol="0" anchor="ctr"/>
          <a:lstStyle/>
          <a:p>
            <a:endParaRPr lang="ja-JP" altLang="en-US"/>
          </a:p>
        </p:txBody>
      </p:sp>
      <p:sp>
        <p:nvSpPr>
          <p:cNvPr id="5" name="ノート プレースホルダー 4"/>
          <p:cNvSpPr>
            <a:spLocks noGrp="1"/>
          </p:cNvSpPr>
          <p:nvPr>
            <p:ph type="body" sz="quarter" idx="3"/>
          </p:nvPr>
        </p:nvSpPr>
        <p:spPr>
          <a:xfrm>
            <a:off x="673577" y="4748603"/>
            <a:ext cx="5388610" cy="3884421"/>
          </a:xfrm>
          <a:prstGeom prst="rect">
            <a:avLst/>
          </a:prstGeom>
        </p:spPr>
        <p:txBody>
          <a:bodyPr vert="horz" lIns="83183" tIns="41591" rIns="83183" bIns="415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0"/>
            <a:ext cx="2919303" cy="495073"/>
          </a:xfrm>
          <a:prstGeom prst="rect">
            <a:avLst/>
          </a:prstGeom>
        </p:spPr>
        <p:txBody>
          <a:bodyPr vert="horz" lIns="83183" tIns="41591" rIns="83183" bIns="4159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46" y="9371240"/>
            <a:ext cx="2919303" cy="495073"/>
          </a:xfrm>
          <a:prstGeom prst="rect">
            <a:avLst/>
          </a:prstGeom>
        </p:spPr>
        <p:txBody>
          <a:bodyPr vert="horz" lIns="83183" tIns="41591" rIns="83183" bIns="41591" rtlCol="0" anchor="b"/>
          <a:lstStyle>
            <a:lvl1pPr algn="r">
              <a:defRPr sz="1100"/>
            </a:lvl1pPr>
          </a:lstStyle>
          <a:p>
            <a:fld id="{199E776A-CCCA-8B43-981D-0DB56DC9B411}" type="slidenum">
              <a:t>‹#›</a:t>
            </a:fld>
            <a:endParaRPr kumimoji="1" lang="ja-JP" altLang="en-US"/>
          </a:p>
        </p:txBody>
      </p:sp>
    </p:spTree>
    <p:extLst>
      <p:ext uri="{BB962C8B-B14F-4D97-AF65-F5344CB8AC3E}">
        <p14:creationId xmlns:p14="http://schemas.microsoft.com/office/powerpoint/2010/main" val="3944690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9E776A-CCCA-8B43-981D-0DB56DC9B411}" type="slidenum">
              <a:t>1</a:t>
            </a:fld>
            <a:endParaRPr kumimoji="1" lang="ja-JP" altLang="en-US"/>
          </a:p>
        </p:txBody>
      </p:sp>
    </p:spTree>
    <p:extLst>
      <p:ext uri="{BB962C8B-B14F-4D97-AF65-F5344CB8AC3E}">
        <p14:creationId xmlns:p14="http://schemas.microsoft.com/office/powerpoint/2010/main" val="35504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9E776A-CCCA-8B43-981D-0DB56DC9B411}" type="slidenum">
              <a:rPr lang="en-US" altLang="ja-JP" smtClean="0"/>
              <a:t>2</a:t>
            </a:fld>
            <a:endParaRPr kumimoji="1" lang="ja-JP" altLang="en-US"/>
          </a:p>
        </p:txBody>
      </p:sp>
    </p:spTree>
    <p:extLst>
      <p:ext uri="{BB962C8B-B14F-4D97-AF65-F5344CB8AC3E}">
        <p14:creationId xmlns:p14="http://schemas.microsoft.com/office/powerpoint/2010/main" val="133700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0065B2"/>
                </a:solidFill>
                <a:latin typeface="Yu Gothic Pr6N"/>
                <a:cs typeface="Yu Gothic Pr6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0065B2"/>
                </a:solidFill>
                <a:latin typeface="Yu Gothic Pr6N"/>
                <a:cs typeface="Yu Gothic Pr6N"/>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0065B2"/>
                </a:solidFill>
                <a:latin typeface="Yu Gothic Pr6N"/>
                <a:cs typeface="Yu Gothic Pr6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5988" y="809044"/>
            <a:ext cx="4832350" cy="1908810"/>
          </a:xfrm>
          <a:prstGeom prst="rect">
            <a:avLst/>
          </a:prstGeom>
        </p:spPr>
        <p:txBody>
          <a:bodyPr wrap="square" lIns="0" tIns="0" rIns="0" bIns="0">
            <a:spAutoFit/>
          </a:bodyPr>
          <a:lstStyle>
            <a:lvl1pPr>
              <a:defRPr sz="3450" b="1" i="0">
                <a:solidFill>
                  <a:srgbClr val="0065B2"/>
                </a:solidFill>
                <a:latin typeface="Yu Gothic Pr6N"/>
                <a:cs typeface="Yu Gothic Pr6N"/>
              </a:defRPr>
            </a:lvl1pPr>
          </a:lstStyle>
          <a:p>
            <a:endParaRPr/>
          </a:p>
        </p:txBody>
      </p:sp>
      <p:sp>
        <p:nvSpPr>
          <p:cNvPr id="3" name="Holder 3"/>
          <p:cNvSpPr>
            <a:spLocks noGrp="1"/>
          </p:cNvSpPr>
          <p:nvPr>
            <p:ph type="body" idx="1"/>
          </p:nvPr>
        </p:nvSpPr>
        <p:spPr>
          <a:xfrm>
            <a:off x="493781" y="3025518"/>
            <a:ext cx="6575287" cy="27908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7226"/>
            <a:ext cx="7559992" cy="7835900"/>
            <a:chOff x="0" y="7226"/>
            <a:chExt cx="7560309" cy="7835900"/>
          </a:xfrm>
        </p:grpSpPr>
        <p:sp>
          <p:nvSpPr>
            <p:cNvPr id="3" name="object 3"/>
            <p:cNvSpPr/>
            <p:nvPr/>
          </p:nvSpPr>
          <p:spPr>
            <a:xfrm>
              <a:off x="0" y="7226"/>
              <a:ext cx="7559992" cy="78358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178091" y="2194222"/>
              <a:ext cx="3381900" cy="955039"/>
            </a:xfrm>
            <a:prstGeom prst="rect">
              <a:avLst/>
            </a:prstGeom>
            <a:blipFill>
              <a:blip r:embed="rId4" cstate="print"/>
              <a:stretch>
                <a:fillRect/>
              </a:stretch>
            </a:blipFill>
          </p:spPr>
          <p:txBody>
            <a:bodyPr wrap="square" lIns="0" tIns="0" rIns="0" bIns="0" rtlCol="0"/>
            <a:lstStyle/>
            <a:p>
              <a:endParaRPr/>
            </a:p>
          </p:txBody>
        </p:sp>
      </p:grpSp>
      <p:sp>
        <p:nvSpPr>
          <p:cNvPr id="5" name="object 5"/>
          <p:cNvSpPr/>
          <p:nvPr/>
        </p:nvSpPr>
        <p:spPr>
          <a:xfrm>
            <a:off x="0" y="8389543"/>
            <a:ext cx="7559992" cy="2302459"/>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5015151" y="550025"/>
            <a:ext cx="2558415" cy="462915"/>
            <a:chOff x="5015151" y="550025"/>
            <a:chExt cx="2558415" cy="462915"/>
          </a:xfrm>
        </p:grpSpPr>
        <p:sp>
          <p:nvSpPr>
            <p:cNvPr id="7" name="object 7"/>
            <p:cNvSpPr/>
            <p:nvPr/>
          </p:nvSpPr>
          <p:spPr>
            <a:xfrm>
              <a:off x="5015151" y="572908"/>
              <a:ext cx="0" cy="0"/>
            </a:xfrm>
            <a:custGeom>
              <a:avLst/>
              <a:gdLst/>
              <a:ahLst/>
              <a:cxnLst/>
              <a:rect l="l" t="t" r="r" b="b"/>
              <a:pathLst>
                <a:path>
                  <a:moveTo>
                    <a:pt x="0" y="0"/>
                  </a:moveTo>
                  <a:lnTo>
                    <a:pt x="0" y="0"/>
                  </a:lnTo>
                </a:path>
              </a:pathLst>
            </a:custGeom>
            <a:ln w="26873">
              <a:solidFill>
                <a:srgbClr val="FFFFFF"/>
              </a:solidFill>
            </a:ln>
          </p:spPr>
          <p:txBody>
            <a:bodyPr wrap="square" lIns="0" tIns="0" rIns="0" bIns="0" rtlCol="0"/>
            <a:lstStyle/>
            <a:p>
              <a:endParaRPr/>
            </a:p>
          </p:txBody>
        </p:sp>
        <p:sp>
          <p:nvSpPr>
            <p:cNvPr id="8" name="object 8"/>
            <p:cNvSpPr/>
            <p:nvPr/>
          </p:nvSpPr>
          <p:spPr>
            <a:xfrm>
              <a:off x="5072870" y="563461"/>
              <a:ext cx="2487295" cy="436245"/>
            </a:xfrm>
            <a:custGeom>
              <a:avLst/>
              <a:gdLst/>
              <a:ahLst/>
              <a:cxnLst/>
              <a:rect l="l" t="t" r="r" b="b"/>
              <a:pathLst>
                <a:path w="2487295" h="436244">
                  <a:moveTo>
                    <a:pt x="0" y="4533"/>
                  </a:moveTo>
                  <a:lnTo>
                    <a:pt x="60750" y="1239"/>
                  </a:lnTo>
                  <a:lnTo>
                    <a:pt x="119187" y="0"/>
                  </a:lnTo>
                  <a:lnTo>
                    <a:pt x="175463" y="696"/>
                  </a:lnTo>
                  <a:lnTo>
                    <a:pt x="229729" y="3210"/>
                  </a:lnTo>
                  <a:lnTo>
                    <a:pt x="282138" y="7421"/>
                  </a:lnTo>
                  <a:lnTo>
                    <a:pt x="332842" y="13210"/>
                  </a:lnTo>
                  <a:lnTo>
                    <a:pt x="381992" y="20458"/>
                  </a:lnTo>
                  <a:lnTo>
                    <a:pt x="429741" y="29046"/>
                  </a:lnTo>
                  <a:lnTo>
                    <a:pt x="476240" y="38854"/>
                  </a:lnTo>
                  <a:lnTo>
                    <a:pt x="521642" y="49764"/>
                  </a:lnTo>
                  <a:lnTo>
                    <a:pt x="566098" y="61656"/>
                  </a:lnTo>
                  <a:lnTo>
                    <a:pt x="609761" y="74411"/>
                  </a:lnTo>
                  <a:lnTo>
                    <a:pt x="652782" y="87909"/>
                  </a:lnTo>
                  <a:lnTo>
                    <a:pt x="695314" y="102031"/>
                  </a:lnTo>
                  <a:lnTo>
                    <a:pt x="737508" y="116659"/>
                  </a:lnTo>
                  <a:lnTo>
                    <a:pt x="779517" y="131672"/>
                  </a:lnTo>
                  <a:lnTo>
                    <a:pt x="821493" y="146953"/>
                  </a:lnTo>
                  <a:lnTo>
                    <a:pt x="863586" y="162380"/>
                  </a:lnTo>
                  <a:lnTo>
                    <a:pt x="905950" y="177836"/>
                  </a:lnTo>
                  <a:lnTo>
                    <a:pt x="948737" y="193201"/>
                  </a:lnTo>
                  <a:lnTo>
                    <a:pt x="992098" y="208355"/>
                  </a:lnTo>
                  <a:lnTo>
                    <a:pt x="1033178" y="222452"/>
                  </a:lnTo>
                  <a:lnTo>
                    <a:pt x="1075235" y="236811"/>
                  </a:lnTo>
                  <a:lnTo>
                    <a:pt x="1118203" y="251340"/>
                  </a:lnTo>
                  <a:lnTo>
                    <a:pt x="1162019" y="265945"/>
                  </a:lnTo>
                  <a:lnTo>
                    <a:pt x="1206619" y="280533"/>
                  </a:lnTo>
                  <a:lnTo>
                    <a:pt x="1251938" y="295012"/>
                  </a:lnTo>
                  <a:lnTo>
                    <a:pt x="1297913" y="309289"/>
                  </a:lnTo>
                  <a:lnTo>
                    <a:pt x="1344481" y="323269"/>
                  </a:lnTo>
                  <a:lnTo>
                    <a:pt x="1391575" y="336861"/>
                  </a:lnTo>
                  <a:lnTo>
                    <a:pt x="1439134" y="349972"/>
                  </a:lnTo>
                  <a:lnTo>
                    <a:pt x="1487092" y="362508"/>
                  </a:lnTo>
                  <a:lnTo>
                    <a:pt x="1535386" y="374377"/>
                  </a:lnTo>
                  <a:lnTo>
                    <a:pt x="1583951" y="385485"/>
                  </a:lnTo>
                  <a:lnTo>
                    <a:pt x="1632724" y="395740"/>
                  </a:lnTo>
                  <a:lnTo>
                    <a:pt x="1681640" y="405049"/>
                  </a:lnTo>
                  <a:lnTo>
                    <a:pt x="1730636" y="413318"/>
                  </a:lnTo>
                  <a:lnTo>
                    <a:pt x="1779648" y="420455"/>
                  </a:lnTo>
                  <a:lnTo>
                    <a:pt x="1828611" y="426366"/>
                  </a:lnTo>
                  <a:lnTo>
                    <a:pt x="1877461" y="430959"/>
                  </a:lnTo>
                  <a:lnTo>
                    <a:pt x="1926135" y="434141"/>
                  </a:lnTo>
                  <a:lnTo>
                    <a:pt x="1974568" y="435819"/>
                  </a:lnTo>
                  <a:lnTo>
                    <a:pt x="2022696" y="435899"/>
                  </a:lnTo>
                  <a:lnTo>
                    <a:pt x="2070456" y="434289"/>
                  </a:lnTo>
                  <a:lnTo>
                    <a:pt x="2117783" y="430896"/>
                  </a:lnTo>
                  <a:lnTo>
                    <a:pt x="2164614" y="425626"/>
                  </a:lnTo>
                  <a:lnTo>
                    <a:pt x="2210883" y="418388"/>
                  </a:lnTo>
                  <a:lnTo>
                    <a:pt x="2256528" y="409087"/>
                  </a:lnTo>
                  <a:lnTo>
                    <a:pt x="2301484" y="397631"/>
                  </a:lnTo>
                  <a:lnTo>
                    <a:pt x="2345687" y="383928"/>
                  </a:lnTo>
                  <a:lnTo>
                    <a:pt x="2389073" y="367883"/>
                  </a:lnTo>
                  <a:lnTo>
                    <a:pt x="2431579" y="349404"/>
                  </a:lnTo>
                  <a:lnTo>
                    <a:pt x="2473139" y="328397"/>
                  </a:lnTo>
                  <a:lnTo>
                    <a:pt x="2487134" y="320244"/>
                  </a:lnTo>
                </a:path>
              </a:pathLst>
            </a:custGeom>
            <a:ln w="26873">
              <a:solidFill>
                <a:srgbClr val="FFFFFF"/>
              </a:solidFill>
              <a:prstDash val="dot"/>
            </a:ln>
          </p:spPr>
          <p:txBody>
            <a:bodyPr wrap="square" lIns="0" tIns="0" rIns="0" bIns="0" rtlCol="0"/>
            <a:lstStyle/>
            <a:p>
              <a:endParaRPr/>
            </a:p>
          </p:txBody>
        </p:sp>
      </p:grpSp>
      <p:sp>
        <p:nvSpPr>
          <p:cNvPr id="9" name="object 9"/>
          <p:cNvSpPr/>
          <p:nvPr/>
        </p:nvSpPr>
        <p:spPr>
          <a:xfrm>
            <a:off x="2738640" y="337693"/>
            <a:ext cx="718311" cy="46098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032088" y="655764"/>
            <a:ext cx="484428" cy="306755"/>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111194" y="499037"/>
            <a:ext cx="266065" cy="304800"/>
          </a:xfrm>
          <a:custGeom>
            <a:avLst/>
            <a:gdLst/>
            <a:ahLst/>
            <a:cxnLst/>
            <a:rect l="l" t="t" r="r" b="b"/>
            <a:pathLst>
              <a:path w="266064" h="304800">
                <a:moveTo>
                  <a:pt x="105613" y="0"/>
                </a:moveTo>
                <a:lnTo>
                  <a:pt x="115951" y="111201"/>
                </a:lnTo>
                <a:lnTo>
                  <a:pt x="101923" y="100334"/>
                </a:lnTo>
                <a:lnTo>
                  <a:pt x="85350" y="95142"/>
                </a:lnTo>
                <a:lnTo>
                  <a:pt x="41168" y="112130"/>
                </a:lnTo>
                <a:lnTo>
                  <a:pt x="29400" y="148412"/>
                </a:lnTo>
                <a:lnTo>
                  <a:pt x="0" y="169087"/>
                </a:lnTo>
                <a:lnTo>
                  <a:pt x="38912" y="173913"/>
                </a:lnTo>
                <a:lnTo>
                  <a:pt x="50152" y="184989"/>
                </a:lnTo>
                <a:lnTo>
                  <a:pt x="63839" y="191819"/>
                </a:lnTo>
                <a:lnTo>
                  <a:pt x="78846" y="194178"/>
                </a:lnTo>
                <a:lnTo>
                  <a:pt x="94043" y="191846"/>
                </a:lnTo>
                <a:lnTo>
                  <a:pt x="93472" y="193433"/>
                </a:lnTo>
                <a:lnTo>
                  <a:pt x="30772" y="304444"/>
                </a:lnTo>
                <a:lnTo>
                  <a:pt x="125531" y="293653"/>
                </a:lnTo>
                <a:lnTo>
                  <a:pt x="179987" y="252206"/>
                </a:lnTo>
                <a:lnTo>
                  <a:pt x="204825" y="207353"/>
                </a:lnTo>
                <a:lnTo>
                  <a:pt x="210731" y="186347"/>
                </a:lnTo>
                <a:lnTo>
                  <a:pt x="265950" y="210400"/>
                </a:lnTo>
                <a:lnTo>
                  <a:pt x="264502" y="134251"/>
                </a:lnTo>
                <a:lnTo>
                  <a:pt x="214845" y="142621"/>
                </a:lnTo>
                <a:lnTo>
                  <a:pt x="211419" y="65129"/>
                </a:lnTo>
                <a:lnTo>
                  <a:pt x="172354" y="22237"/>
                </a:lnTo>
                <a:lnTo>
                  <a:pt x="127227" y="3882"/>
                </a:lnTo>
                <a:lnTo>
                  <a:pt x="105613" y="0"/>
                </a:lnTo>
                <a:close/>
              </a:path>
            </a:pathLst>
          </a:custGeom>
          <a:solidFill>
            <a:srgbClr val="FFFFFF"/>
          </a:solidFill>
        </p:spPr>
        <p:txBody>
          <a:bodyPr wrap="square" lIns="0" tIns="0" rIns="0" bIns="0" rtlCol="0"/>
          <a:lstStyle/>
          <a:p>
            <a:endParaRPr/>
          </a:p>
        </p:txBody>
      </p:sp>
      <p:sp>
        <p:nvSpPr>
          <p:cNvPr id="12" name="object 12"/>
          <p:cNvSpPr/>
          <p:nvPr/>
        </p:nvSpPr>
        <p:spPr>
          <a:xfrm>
            <a:off x="4605332" y="373777"/>
            <a:ext cx="269875" cy="325755"/>
          </a:xfrm>
          <a:custGeom>
            <a:avLst/>
            <a:gdLst/>
            <a:ahLst/>
            <a:cxnLst/>
            <a:rect l="l" t="t" r="r" b="b"/>
            <a:pathLst>
              <a:path w="269875" h="325755">
                <a:moveTo>
                  <a:pt x="66332" y="0"/>
                </a:moveTo>
                <a:lnTo>
                  <a:pt x="97155" y="117563"/>
                </a:lnTo>
                <a:lnTo>
                  <a:pt x="83457" y="113314"/>
                </a:lnTo>
                <a:lnTo>
                  <a:pt x="69191" y="113122"/>
                </a:lnTo>
                <a:lnTo>
                  <a:pt x="35572" y="133010"/>
                </a:lnTo>
                <a:lnTo>
                  <a:pt x="25958" y="161569"/>
                </a:lnTo>
                <a:lnTo>
                  <a:pt x="0" y="179603"/>
                </a:lnTo>
                <a:lnTo>
                  <a:pt x="32829" y="187667"/>
                </a:lnTo>
                <a:lnTo>
                  <a:pt x="34404" y="190347"/>
                </a:lnTo>
                <a:lnTo>
                  <a:pt x="36258" y="192925"/>
                </a:lnTo>
                <a:lnTo>
                  <a:pt x="38404" y="195351"/>
                </a:lnTo>
                <a:lnTo>
                  <a:pt x="52026" y="206196"/>
                </a:lnTo>
                <a:lnTo>
                  <a:pt x="67946" y="211562"/>
                </a:lnTo>
                <a:lnTo>
                  <a:pt x="84640" y="211356"/>
                </a:lnTo>
                <a:lnTo>
                  <a:pt x="100584" y="205486"/>
                </a:lnTo>
                <a:lnTo>
                  <a:pt x="61112" y="313474"/>
                </a:lnTo>
                <a:lnTo>
                  <a:pt x="142019" y="325655"/>
                </a:lnTo>
                <a:lnTo>
                  <a:pt x="183776" y="318250"/>
                </a:lnTo>
                <a:lnTo>
                  <a:pt x="199695" y="280939"/>
                </a:lnTo>
                <a:lnTo>
                  <a:pt x="203085" y="203403"/>
                </a:lnTo>
                <a:lnTo>
                  <a:pt x="266115" y="224091"/>
                </a:lnTo>
                <a:lnTo>
                  <a:pt x="269786" y="150888"/>
                </a:lnTo>
                <a:lnTo>
                  <a:pt x="210248" y="160070"/>
                </a:lnTo>
                <a:lnTo>
                  <a:pt x="215572" y="80302"/>
                </a:lnTo>
                <a:lnTo>
                  <a:pt x="202355" y="37039"/>
                </a:lnTo>
                <a:lnTo>
                  <a:pt x="157106" y="15274"/>
                </a:lnTo>
                <a:lnTo>
                  <a:pt x="66332" y="0"/>
                </a:lnTo>
                <a:close/>
              </a:path>
            </a:pathLst>
          </a:custGeom>
          <a:solidFill>
            <a:srgbClr val="FFFFFF"/>
          </a:solidFill>
        </p:spPr>
        <p:txBody>
          <a:bodyPr wrap="square" lIns="0" tIns="0" rIns="0" bIns="0" rtlCol="0"/>
          <a:lstStyle/>
          <a:p>
            <a:endParaRPr/>
          </a:p>
        </p:txBody>
      </p:sp>
      <p:grpSp>
        <p:nvGrpSpPr>
          <p:cNvPr id="13" name="object 13"/>
          <p:cNvGrpSpPr/>
          <p:nvPr/>
        </p:nvGrpSpPr>
        <p:grpSpPr>
          <a:xfrm>
            <a:off x="358216" y="2857370"/>
            <a:ext cx="6840225" cy="3244217"/>
            <a:chOff x="359995" y="3158088"/>
            <a:chExt cx="6840225" cy="2807306"/>
          </a:xfrm>
        </p:grpSpPr>
        <p:sp>
          <p:nvSpPr>
            <p:cNvPr id="14" name="object 14"/>
            <p:cNvSpPr/>
            <p:nvPr/>
          </p:nvSpPr>
          <p:spPr>
            <a:xfrm>
              <a:off x="359995" y="3158088"/>
              <a:ext cx="6840220" cy="2771480"/>
            </a:xfrm>
            <a:custGeom>
              <a:avLst/>
              <a:gdLst/>
              <a:ahLst/>
              <a:cxnLst/>
              <a:rect l="l" t="t" r="r" b="b"/>
              <a:pathLst>
                <a:path w="6840220" h="2842895">
                  <a:moveTo>
                    <a:pt x="6732003" y="0"/>
                  </a:moveTo>
                  <a:lnTo>
                    <a:pt x="108000" y="0"/>
                  </a:lnTo>
                  <a:lnTo>
                    <a:pt x="66067" y="8522"/>
                  </a:lnTo>
                  <a:lnTo>
                    <a:pt x="31726" y="31726"/>
                  </a:lnTo>
                  <a:lnTo>
                    <a:pt x="8522" y="66067"/>
                  </a:lnTo>
                  <a:lnTo>
                    <a:pt x="0" y="108000"/>
                  </a:lnTo>
                  <a:lnTo>
                    <a:pt x="0" y="2734614"/>
                  </a:lnTo>
                  <a:lnTo>
                    <a:pt x="8522" y="2776548"/>
                  </a:lnTo>
                  <a:lnTo>
                    <a:pt x="31726" y="2810889"/>
                  </a:lnTo>
                  <a:lnTo>
                    <a:pt x="66067" y="2834093"/>
                  </a:lnTo>
                  <a:lnTo>
                    <a:pt x="108000" y="2842615"/>
                  </a:lnTo>
                  <a:lnTo>
                    <a:pt x="6732003" y="2842615"/>
                  </a:lnTo>
                  <a:lnTo>
                    <a:pt x="6773936" y="2834093"/>
                  </a:lnTo>
                  <a:lnTo>
                    <a:pt x="6808277" y="2810889"/>
                  </a:lnTo>
                  <a:lnTo>
                    <a:pt x="6831481" y="2776548"/>
                  </a:lnTo>
                  <a:lnTo>
                    <a:pt x="6840004" y="2734614"/>
                  </a:lnTo>
                  <a:lnTo>
                    <a:pt x="6840004" y="108000"/>
                  </a:lnTo>
                  <a:lnTo>
                    <a:pt x="6831481" y="66067"/>
                  </a:lnTo>
                  <a:lnTo>
                    <a:pt x="6808277" y="31726"/>
                  </a:lnTo>
                  <a:lnTo>
                    <a:pt x="6773936" y="8522"/>
                  </a:lnTo>
                  <a:lnTo>
                    <a:pt x="6732003" y="0"/>
                  </a:lnTo>
                  <a:close/>
                </a:path>
              </a:pathLst>
            </a:custGeom>
            <a:solidFill>
              <a:srgbClr val="FFFFFF"/>
            </a:solidFill>
          </p:spPr>
          <p:txBody>
            <a:bodyPr wrap="square" lIns="0" tIns="0" rIns="0" bIns="0" rtlCol="0"/>
            <a:lstStyle/>
            <a:p>
              <a:endParaRPr/>
            </a:p>
          </p:txBody>
        </p:sp>
        <p:sp>
          <p:nvSpPr>
            <p:cNvPr id="15" name="object 15"/>
            <p:cNvSpPr/>
            <p:nvPr/>
          </p:nvSpPr>
          <p:spPr>
            <a:xfrm>
              <a:off x="359995" y="3158088"/>
              <a:ext cx="6840220" cy="2807306"/>
            </a:xfrm>
            <a:custGeom>
              <a:avLst/>
              <a:gdLst/>
              <a:ahLst/>
              <a:cxnLst/>
              <a:rect l="l" t="t" r="r" b="b"/>
              <a:pathLst>
                <a:path w="6840220" h="2842895">
                  <a:moveTo>
                    <a:pt x="6840004" y="2734614"/>
                  </a:moveTo>
                  <a:lnTo>
                    <a:pt x="6831481" y="2776548"/>
                  </a:lnTo>
                  <a:lnTo>
                    <a:pt x="6808277" y="2810889"/>
                  </a:lnTo>
                  <a:lnTo>
                    <a:pt x="6773936" y="2834093"/>
                  </a:lnTo>
                  <a:lnTo>
                    <a:pt x="6732003" y="2842615"/>
                  </a:lnTo>
                  <a:lnTo>
                    <a:pt x="108000" y="2842615"/>
                  </a:lnTo>
                  <a:lnTo>
                    <a:pt x="66067" y="2834093"/>
                  </a:lnTo>
                  <a:lnTo>
                    <a:pt x="31726" y="2810889"/>
                  </a:lnTo>
                  <a:lnTo>
                    <a:pt x="8522" y="2776548"/>
                  </a:lnTo>
                  <a:lnTo>
                    <a:pt x="0" y="2734614"/>
                  </a:lnTo>
                  <a:lnTo>
                    <a:pt x="0" y="108000"/>
                  </a:lnTo>
                  <a:lnTo>
                    <a:pt x="8522" y="66067"/>
                  </a:lnTo>
                  <a:lnTo>
                    <a:pt x="31726" y="31726"/>
                  </a:lnTo>
                  <a:lnTo>
                    <a:pt x="66067" y="8522"/>
                  </a:lnTo>
                  <a:lnTo>
                    <a:pt x="108000" y="0"/>
                  </a:lnTo>
                  <a:lnTo>
                    <a:pt x="6732003" y="0"/>
                  </a:lnTo>
                  <a:lnTo>
                    <a:pt x="6773936" y="8522"/>
                  </a:lnTo>
                  <a:lnTo>
                    <a:pt x="6808277" y="31726"/>
                  </a:lnTo>
                  <a:lnTo>
                    <a:pt x="6831481" y="66067"/>
                  </a:lnTo>
                  <a:lnTo>
                    <a:pt x="6840004" y="108000"/>
                  </a:lnTo>
                  <a:lnTo>
                    <a:pt x="6840004" y="2734614"/>
                  </a:lnTo>
                  <a:close/>
                </a:path>
              </a:pathLst>
            </a:custGeom>
            <a:ln w="36004">
              <a:solidFill>
                <a:srgbClr val="0065B2"/>
              </a:solidFill>
            </a:ln>
          </p:spPr>
          <p:txBody>
            <a:bodyPr wrap="square" lIns="0" tIns="0" rIns="0" bIns="0" rtlCol="0"/>
            <a:lstStyle/>
            <a:p>
              <a:endParaRPr/>
            </a:p>
          </p:txBody>
        </p:sp>
        <p:sp>
          <p:nvSpPr>
            <p:cNvPr id="16" name="object 16"/>
            <p:cNvSpPr/>
            <p:nvPr/>
          </p:nvSpPr>
          <p:spPr>
            <a:xfrm>
              <a:off x="360000" y="3158090"/>
              <a:ext cx="6840220" cy="248920"/>
            </a:xfrm>
            <a:custGeom>
              <a:avLst/>
              <a:gdLst/>
              <a:ahLst/>
              <a:cxnLst/>
              <a:rect l="l" t="t" r="r" b="b"/>
              <a:pathLst>
                <a:path w="6840220" h="248920">
                  <a:moveTo>
                    <a:pt x="6732003" y="0"/>
                  </a:moveTo>
                  <a:lnTo>
                    <a:pt x="108000" y="0"/>
                  </a:lnTo>
                  <a:lnTo>
                    <a:pt x="66067" y="8522"/>
                  </a:lnTo>
                  <a:lnTo>
                    <a:pt x="31726" y="31726"/>
                  </a:lnTo>
                  <a:lnTo>
                    <a:pt x="8522" y="66067"/>
                  </a:lnTo>
                  <a:lnTo>
                    <a:pt x="0" y="108000"/>
                  </a:lnTo>
                  <a:lnTo>
                    <a:pt x="0" y="248564"/>
                  </a:lnTo>
                  <a:lnTo>
                    <a:pt x="6840004" y="248564"/>
                  </a:lnTo>
                  <a:lnTo>
                    <a:pt x="6840004" y="108000"/>
                  </a:lnTo>
                  <a:lnTo>
                    <a:pt x="6831481" y="66067"/>
                  </a:lnTo>
                  <a:lnTo>
                    <a:pt x="6808277" y="31726"/>
                  </a:lnTo>
                  <a:lnTo>
                    <a:pt x="6773936" y="8522"/>
                  </a:lnTo>
                  <a:lnTo>
                    <a:pt x="6732003" y="0"/>
                  </a:lnTo>
                  <a:close/>
                </a:path>
              </a:pathLst>
            </a:custGeom>
            <a:solidFill>
              <a:srgbClr val="0065B2"/>
            </a:solidFill>
          </p:spPr>
          <p:txBody>
            <a:bodyPr wrap="square" lIns="0" tIns="0" rIns="0" bIns="0" rtlCol="0"/>
            <a:lstStyle/>
            <a:p>
              <a:endParaRPr/>
            </a:p>
          </p:txBody>
        </p:sp>
      </p:grpSp>
      <p:graphicFrame>
        <p:nvGraphicFramePr>
          <p:cNvPr id="17" name="object 17"/>
          <p:cNvGraphicFramePr>
            <a:graphicFrameLocks noGrp="1"/>
          </p:cNvGraphicFramePr>
          <p:nvPr>
            <p:extLst>
              <p:ext uri="{D42A27DB-BD31-4B8C-83A1-F6EECF244321}">
                <p14:modId xmlns:p14="http://schemas.microsoft.com/office/powerpoint/2010/main" val="1284091998"/>
              </p:ext>
            </p:extLst>
          </p:nvPr>
        </p:nvGraphicFramePr>
        <p:xfrm>
          <a:off x="458997" y="8858116"/>
          <a:ext cx="6623684" cy="1079993"/>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4">
                  <a:extLst>
                    <a:ext uri="{9D8B030D-6E8A-4147-A177-3AD203B41FA5}">
                      <a16:colId xmlns:a16="http://schemas.microsoft.com/office/drawing/2014/main" val="20002"/>
                    </a:ext>
                  </a:extLst>
                </a:gridCol>
              </a:tblGrid>
              <a:tr h="215988">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9050">
                      <a:solidFill>
                        <a:srgbClr val="00A7E1"/>
                      </a:solidFill>
                      <a:prstDash val="solid"/>
                    </a:lnB>
                    <a:solidFill>
                      <a:srgbClr val="D1D3D4"/>
                    </a:solidFill>
                  </a:tcPr>
                </a:tc>
                <a:extLst>
                  <a:ext uri="{0D108BD9-81ED-4DB2-BD59-A6C34878D82A}">
                    <a16:rowId xmlns:a16="http://schemas.microsoft.com/office/drawing/2014/main" val="10000"/>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1"/>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2"/>
                  </a:ext>
                </a:extLst>
              </a:tr>
              <a:tr h="432005">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FFFFFF"/>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9050">
                      <a:solidFill>
                        <a:srgbClr val="00A7E1"/>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18" name="object 18"/>
          <p:cNvSpPr/>
          <p:nvPr/>
        </p:nvSpPr>
        <p:spPr>
          <a:xfrm>
            <a:off x="358312" y="6242057"/>
            <a:ext cx="6840220" cy="324485"/>
          </a:xfrm>
          <a:custGeom>
            <a:avLst/>
            <a:gdLst/>
            <a:ahLst/>
            <a:cxnLst/>
            <a:rect l="l" t="t" r="r" b="b"/>
            <a:pathLst>
              <a:path w="6840220" h="324484">
                <a:moveTo>
                  <a:pt x="6678002" y="0"/>
                </a:moveTo>
                <a:lnTo>
                  <a:pt x="161988" y="0"/>
                </a:lnTo>
                <a:lnTo>
                  <a:pt x="119055" y="5811"/>
                </a:lnTo>
                <a:lnTo>
                  <a:pt x="80395" y="22196"/>
                </a:lnTo>
                <a:lnTo>
                  <a:pt x="47585" y="47580"/>
                </a:lnTo>
                <a:lnTo>
                  <a:pt x="22199" y="80390"/>
                </a:lnTo>
                <a:lnTo>
                  <a:pt x="5812" y="119050"/>
                </a:lnTo>
                <a:lnTo>
                  <a:pt x="0" y="161988"/>
                </a:lnTo>
                <a:lnTo>
                  <a:pt x="5812" y="204926"/>
                </a:lnTo>
                <a:lnTo>
                  <a:pt x="22199" y="243586"/>
                </a:lnTo>
                <a:lnTo>
                  <a:pt x="47585" y="276396"/>
                </a:lnTo>
                <a:lnTo>
                  <a:pt x="80395" y="301780"/>
                </a:lnTo>
                <a:lnTo>
                  <a:pt x="119055" y="318165"/>
                </a:lnTo>
                <a:lnTo>
                  <a:pt x="161988" y="323977"/>
                </a:lnTo>
                <a:lnTo>
                  <a:pt x="6678002" y="323977"/>
                </a:lnTo>
                <a:lnTo>
                  <a:pt x="6720941" y="318165"/>
                </a:lnTo>
                <a:lnTo>
                  <a:pt x="6759604" y="301780"/>
                </a:lnTo>
                <a:lnTo>
                  <a:pt x="6792417" y="276396"/>
                </a:lnTo>
                <a:lnTo>
                  <a:pt x="6817804" y="243586"/>
                </a:lnTo>
                <a:lnTo>
                  <a:pt x="6834191" y="204926"/>
                </a:lnTo>
                <a:lnTo>
                  <a:pt x="6840004" y="161988"/>
                </a:lnTo>
                <a:lnTo>
                  <a:pt x="6834191" y="119050"/>
                </a:lnTo>
                <a:lnTo>
                  <a:pt x="6817804" y="80390"/>
                </a:lnTo>
                <a:lnTo>
                  <a:pt x="6792417" y="47580"/>
                </a:lnTo>
                <a:lnTo>
                  <a:pt x="6759604" y="22196"/>
                </a:lnTo>
                <a:lnTo>
                  <a:pt x="6720941" y="5811"/>
                </a:lnTo>
                <a:lnTo>
                  <a:pt x="6678002" y="0"/>
                </a:lnTo>
                <a:close/>
              </a:path>
            </a:pathLst>
          </a:custGeom>
          <a:solidFill>
            <a:srgbClr val="00A7E1"/>
          </a:solidFill>
        </p:spPr>
        <p:txBody>
          <a:bodyPr wrap="square" lIns="0" tIns="0" rIns="0" bIns="0" rtlCol="0"/>
          <a:lstStyle/>
          <a:p>
            <a:endParaRPr/>
          </a:p>
        </p:txBody>
      </p:sp>
      <p:grpSp>
        <p:nvGrpSpPr>
          <p:cNvPr id="19" name="object 19"/>
          <p:cNvGrpSpPr/>
          <p:nvPr/>
        </p:nvGrpSpPr>
        <p:grpSpPr>
          <a:xfrm>
            <a:off x="341834" y="2719169"/>
            <a:ext cx="5064385" cy="411480"/>
            <a:chOff x="341998" y="2944711"/>
            <a:chExt cx="4410075" cy="411480"/>
          </a:xfrm>
        </p:grpSpPr>
        <p:sp>
          <p:nvSpPr>
            <p:cNvPr id="20" name="object 20"/>
            <p:cNvSpPr/>
            <p:nvPr/>
          </p:nvSpPr>
          <p:spPr>
            <a:xfrm>
              <a:off x="360000" y="2962713"/>
              <a:ext cx="4373880" cy="375285"/>
            </a:xfrm>
            <a:custGeom>
              <a:avLst/>
              <a:gdLst/>
              <a:ahLst/>
              <a:cxnLst/>
              <a:rect l="l" t="t" r="r" b="b"/>
              <a:pathLst>
                <a:path w="4373880" h="375285">
                  <a:moveTo>
                    <a:pt x="4193590" y="0"/>
                  </a:moveTo>
                  <a:lnTo>
                    <a:pt x="179997" y="0"/>
                  </a:lnTo>
                  <a:lnTo>
                    <a:pt x="132290" y="6458"/>
                  </a:lnTo>
                  <a:lnTo>
                    <a:pt x="89332" y="24666"/>
                  </a:lnTo>
                  <a:lnTo>
                    <a:pt x="52874" y="52874"/>
                  </a:lnTo>
                  <a:lnTo>
                    <a:pt x="24666" y="89332"/>
                  </a:lnTo>
                  <a:lnTo>
                    <a:pt x="6458" y="132290"/>
                  </a:lnTo>
                  <a:lnTo>
                    <a:pt x="0" y="179997"/>
                  </a:lnTo>
                  <a:lnTo>
                    <a:pt x="0" y="375069"/>
                  </a:lnTo>
                  <a:lnTo>
                    <a:pt x="4373587" y="375069"/>
                  </a:lnTo>
                  <a:lnTo>
                    <a:pt x="4373587" y="179997"/>
                  </a:lnTo>
                  <a:lnTo>
                    <a:pt x="4367129" y="132290"/>
                  </a:lnTo>
                  <a:lnTo>
                    <a:pt x="4348921" y="89332"/>
                  </a:lnTo>
                  <a:lnTo>
                    <a:pt x="4320713" y="52874"/>
                  </a:lnTo>
                  <a:lnTo>
                    <a:pt x="4284255" y="24666"/>
                  </a:lnTo>
                  <a:lnTo>
                    <a:pt x="4241297" y="6458"/>
                  </a:lnTo>
                  <a:lnTo>
                    <a:pt x="4193590" y="0"/>
                  </a:lnTo>
                  <a:close/>
                </a:path>
              </a:pathLst>
            </a:custGeom>
            <a:solidFill>
              <a:srgbClr val="0065B2"/>
            </a:solidFill>
          </p:spPr>
          <p:txBody>
            <a:bodyPr wrap="square" lIns="0" tIns="0" rIns="0" bIns="0" rtlCol="0"/>
            <a:lstStyle/>
            <a:p>
              <a:endParaRPr/>
            </a:p>
          </p:txBody>
        </p:sp>
        <p:sp>
          <p:nvSpPr>
            <p:cNvPr id="21" name="object 21"/>
            <p:cNvSpPr/>
            <p:nvPr/>
          </p:nvSpPr>
          <p:spPr>
            <a:xfrm>
              <a:off x="360000" y="2962713"/>
              <a:ext cx="4373880" cy="375285"/>
            </a:xfrm>
            <a:custGeom>
              <a:avLst/>
              <a:gdLst/>
              <a:ahLst/>
              <a:cxnLst/>
              <a:rect l="l" t="t" r="r" b="b"/>
              <a:pathLst>
                <a:path w="4373880" h="375285">
                  <a:moveTo>
                    <a:pt x="0" y="375069"/>
                  </a:moveTo>
                  <a:lnTo>
                    <a:pt x="0" y="179997"/>
                  </a:lnTo>
                  <a:lnTo>
                    <a:pt x="6458" y="132290"/>
                  </a:lnTo>
                  <a:lnTo>
                    <a:pt x="24666" y="89332"/>
                  </a:lnTo>
                  <a:lnTo>
                    <a:pt x="52874" y="52874"/>
                  </a:lnTo>
                  <a:lnTo>
                    <a:pt x="89332" y="24666"/>
                  </a:lnTo>
                  <a:lnTo>
                    <a:pt x="132290" y="6458"/>
                  </a:lnTo>
                  <a:lnTo>
                    <a:pt x="179997" y="0"/>
                  </a:lnTo>
                  <a:lnTo>
                    <a:pt x="4193590" y="0"/>
                  </a:lnTo>
                  <a:lnTo>
                    <a:pt x="4241297" y="6458"/>
                  </a:lnTo>
                  <a:lnTo>
                    <a:pt x="4284255" y="24666"/>
                  </a:lnTo>
                  <a:lnTo>
                    <a:pt x="4320713" y="52874"/>
                  </a:lnTo>
                  <a:lnTo>
                    <a:pt x="4348921" y="89332"/>
                  </a:lnTo>
                  <a:lnTo>
                    <a:pt x="4367129" y="132290"/>
                  </a:lnTo>
                  <a:lnTo>
                    <a:pt x="4373587" y="179997"/>
                  </a:lnTo>
                  <a:lnTo>
                    <a:pt x="4373587" y="375069"/>
                  </a:lnTo>
                </a:path>
              </a:pathLst>
            </a:custGeom>
            <a:ln w="36004">
              <a:solidFill>
                <a:srgbClr val="0065B2"/>
              </a:solidFill>
            </a:ln>
          </p:spPr>
          <p:txBody>
            <a:bodyPr wrap="square" lIns="0" tIns="0" rIns="0" bIns="0" rtlCol="0"/>
            <a:lstStyle/>
            <a:p>
              <a:endParaRPr/>
            </a:p>
          </p:txBody>
        </p:sp>
      </p:grpSp>
      <p:sp>
        <p:nvSpPr>
          <p:cNvPr id="22" name="object 22"/>
          <p:cNvSpPr/>
          <p:nvPr/>
        </p:nvSpPr>
        <p:spPr>
          <a:xfrm>
            <a:off x="358312" y="7528642"/>
            <a:ext cx="6840220" cy="324485"/>
          </a:xfrm>
          <a:custGeom>
            <a:avLst/>
            <a:gdLst/>
            <a:ahLst/>
            <a:cxnLst/>
            <a:rect l="l" t="t" r="r" b="b"/>
            <a:pathLst>
              <a:path w="6840220" h="324484">
                <a:moveTo>
                  <a:pt x="6678002" y="0"/>
                </a:moveTo>
                <a:lnTo>
                  <a:pt x="161988" y="0"/>
                </a:lnTo>
                <a:lnTo>
                  <a:pt x="119055" y="5812"/>
                </a:lnTo>
                <a:lnTo>
                  <a:pt x="80395" y="22199"/>
                </a:lnTo>
                <a:lnTo>
                  <a:pt x="47585" y="47586"/>
                </a:lnTo>
                <a:lnTo>
                  <a:pt x="22199" y="80399"/>
                </a:lnTo>
                <a:lnTo>
                  <a:pt x="5812" y="119062"/>
                </a:lnTo>
                <a:lnTo>
                  <a:pt x="0" y="162001"/>
                </a:lnTo>
                <a:lnTo>
                  <a:pt x="5812" y="204938"/>
                </a:lnTo>
                <a:lnTo>
                  <a:pt x="22199" y="243599"/>
                </a:lnTo>
                <a:lnTo>
                  <a:pt x="47585" y="276409"/>
                </a:lnTo>
                <a:lnTo>
                  <a:pt x="80395" y="301793"/>
                </a:lnTo>
                <a:lnTo>
                  <a:pt x="119055" y="318178"/>
                </a:lnTo>
                <a:lnTo>
                  <a:pt x="161988" y="323989"/>
                </a:lnTo>
                <a:lnTo>
                  <a:pt x="6678002" y="323989"/>
                </a:lnTo>
                <a:lnTo>
                  <a:pt x="6720941" y="318178"/>
                </a:lnTo>
                <a:lnTo>
                  <a:pt x="6759604" y="301793"/>
                </a:lnTo>
                <a:lnTo>
                  <a:pt x="6792417" y="276409"/>
                </a:lnTo>
                <a:lnTo>
                  <a:pt x="6817804" y="243599"/>
                </a:lnTo>
                <a:lnTo>
                  <a:pt x="6834191" y="204938"/>
                </a:lnTo>
                <a:lnTo>
                  <a:pt x="6840004" y="162001"/>
                </a:lnTo>
                <a:lnTo>
                  <a:pt x="6834191" y="119062"/>
                </a:lnTo>
                <a:lnTo>
                  <a:pt x="6817804" y="80399"/>
                </a:lnTo>
                <a:lnTo>
                  <a:pt x="6792417" y="47586"/>
                </a:lnTo>
                <a:lnTo>
                  <a:pt x="6759604" y="22199"/>
                </a:lnTo>
                <a:lnTo>
                  <a:pt x="6720941" y="5812"/>
                </a:lnTo>
                <a:lnTo>
                  <a:pt x="6678002" y="0"/>
                </a:lnTo>
                <a:close/>
              </a:path>
            </a:pathLst>
          </a:custGeom>
          <a:solidFill>
            <a:srgbClr val="00A7E1"/>
          </a:solidFill>
        </p:spPr>
        <p:txBody>
          <a:bodyPr wrap="square" lIns="0" tIns="0" rIns="0" bIns="0" rtlCol="0"/>
          <a:lstStyle/>
          <a:p>
            <a:endParaRPr/>
          </a:p>
        </p:txBody>
      </p:sp>
      <p:sp>
        <p:nvSpPr>
          <p:cNvPr id="23" name="object 23"/>
          <p:cNvSpPr/>
          <p:nvPr/>
        </p:nvSpPr>
        <p:spPr>
          <a:xfrm>
            <a:off x="326643" y="1256055"/>
            <a:ext cx="4837430" cy="168275"/>
          </a:xfrm>
          <a:custGeom>
            <a:avLst/>
            <a:gdLst/>
            <a:ahLst/>
            <a:cxnLst/>
            <a:rect l="l" t="t" r="r" b="b"/>
            <a:pathLst>
              <a:path w="4837430" h="168275">
                <a:moveTo>
                  <a:pt x="4837366" y="0"/>
                </a:moveTo>
                <a:lnTo>
                  <a:pt x="0" y="0"/>
                </a:lnTo>
                <a:lnTo>
                  <a:pt x="0" y="167805"/>
                </a:lnTo>
                <a:lnTo>
                  <a:pt x="4837366" y="167805"/>
                </a:lnTo>
                <a:lnTo>
                  <a:pt x="4837366" y="0"/>
                </a:lnTo>
                <a:close/>
              </a:path>
            </a:pathLst>
          </a:custGeom>
          <a:solidFill>
            <a:srgbClr val="FFF56D"/>
          </a:solidFill>
        </p:spPr>
        <p:txBody>
          <a:bodyPr wrap="square" lIns="0" tIns="0" rIns="0" bIns="0" rtlCol="0"/>
          <a:lstStyle/>
          <a:p>
            <a:endParaRPr/>
          </a:p>
        </p:txBody>
      </p:sp>
      <p:sp>
        <p:nvSpPr>
          <p:cNvPr id="26" name="object 2">
            <a:extLst>
              <a:ext uri="{FF2B5EF4-FFF2-40B4-BE49-F238E27FC236}">
                <a16:creationId xmlns:a16="http://schemas.microsoft.com/office/drawing/2014/main" id="{E85F83B7-7B4D-6CA1-9B66-78702143771F}"/>
              </a:ext>
            </a:extLst>
          </p:cNvPr>
          <p:cNvSpPr txBox="1">
            <a:spLocks/>
          </p:cNvSpPr>
          <p:nvPr/>
        </p:nvSpPr>
        <p:spPr>
          <a:xfrm>
            <a:off x="341834" y="764491"/>
            <a:ext cx="4832350" cy="1908810"/>
          </a:xfrm>
          <a:prstGeom prst="rect">
            <a:avLst/>
          </a:prstGeom>
        </p:spPr>
        <p:txBody>
          <a:bodyPr vert="horz" wrap="square" lIns="0" tIns="19050" rIns="0" bIns="0" rtlCol="0">
            <a:spAutoFit/>
          </a:bodyPr>
          <a:lstStyle>
            <a:lvl1pPr>
              <a:defRPr>
                <a:latin typeface="+mj-lt"/>
                <a:ea typeface="+mj-ea"/>
                <a:cs typeface="+mj-cs"/>
              </a:defRPr>
            </a:lvl1pPr>
          </a:lstStyle>
          <a:p>
            <a:pPr marL="27940" marR="5080" indent="-15875">
              <a:lnSpc>
                <a:spcPct val="121800"/>
              </a:lnSpc>
              <a:spcBef>
                <a:spcPts val="150"/>
              </a:spcBef>
            </a:pPr>
            <a:r>
              <a:rPr kumimoji="0" lang="en-US" altLang="ja-JP" sz="4875" b="1" kern="0" spc="97" baseline="1709" dirty="0">
                <a:solidFill>
                  <a:srgbClr val="0065B2"/>
                </a:solidFill>
                <a:latin typeface="Yu Gothic" panose="020B0400000000000000" pitchFamily="34" charset="-128"/>
                <a:ea typeface="Yu Gothic" panose="020B0400000000000000" pitchFamily="34" charset="-128"/>
              </a:rPr>
              <a:t>65</a:t>
            </a:r>
            <a:r>
              <a:rPr kumimoji="0" lang="ja-JP" altLang="en-US" sz="4875" b="1" kern="0" spc="-675" baseline="1709" dirty="0">
                <a:solidFill>
                  <a:srgbClr val="0065B2"/>
                </a:solidFill>
                <a:latin typeface="Yu Gothic" panose="020B0400000000000000" pitchFamily="34" charset="-128"/>
                <a:ea typeface="Yu Gothic" panose="020B0400000000000000" pitchFamily="34" charset="-128"/>
              </a:rPr>
              <a:t> </a:t>
            </a:r>
            <a:r>
              <a:rPr kumimoji="0" lang="ja-JP" altLang="en-US" sz="4875" b="1" kern="0" spc="225" baseline="1709" dirty="0">
                <a:solidFill>
                  <a:srgbClr val="0065B2"/>
                </a:solidFill>
                <a:latin typeface="Yu Gothic" panose="020B0400000000000000" pitchFamily="34" charset="-128"/>
                <a:ea typeface="Yu Gothic" panose="020B0400000000000000" pitchFamily="34" charset="-128"/>
              </a:rPr>
              <a:t>歳</a:t>
            </a:r>
            <a:r>
              <a:rPr kumimoji="0" lang="ja-JP" altLang="en-US" sz="2850" b="1" kern="0" spc="160" dirty="0">
                <a:solidFill>
                  <a:srgbClr val="0065B2"/>
                </a:solidFill>
                <a:latin typeface="Yu Gothic" panose="020B0400000000000000" pitchFamily="34" charset="-128"/>
                <a:ea typeface="Yu Gothic" panose="020B0400000000000000" pitchFamily="34" charset="-128"/>
              </a:rPr>
              <a:t>以</a:t>
            </a:r>
            <a:r>
              <a:rPr kumimoji="0" lang="ja-JP" altLang="en-US" sz="2850" b="1" kern="0" spc="-50" dirty="0">
                <a:solidFill>
                  <a:srgbClr val="0065B2"/>
                </a:solidFill>
                <a:latin typeface="Yu Gothic" panose="020B0400000000000000" pitchFamily="34" charset="-128"/>
                <a:ea typeface="Yu Gothic" panose="020B0400000000000000" pitchFamily="34" charset="-128"/>
              </a:rPr>
              <a:t>上</a:t>
            </a:r>
            <a:r>
              <a:rPr kumimoji="0" lang="ja-JP" altLang="en-US" sz="2850" b="1" kern="0" spc="5" dirty="0">
                <a:solidFill>
                  <a:srgbClr val="0065B2"/>
                </a:solidFill>
                <a:latin typeface="Yu Gothic" panose="020B0400000000000000" pitchFamily="34" charset="-128"/>
                <a:ea typeface="Yu Gothic" panose="020B0400000000000000" pitchFamily="34" charset="-128"/>
              </a:rPr>
              <a:t>の</a:t>
            </a:r>
            <a:r>
              <a:rPr kumimoji="0" lang="ja-JP" altLang="en-US" sz="2850" b="1" kern="0" spc="75" dirty="0">
                <a:solidFill>
                  <a:srgbClr val="0065B2"/>
                </a:solidFill>
                <a:latin typeface="Yu Gothic" panose="020B0400000000000000" pitchFamily="34" charset="-128"/>
                <a:ea typeface="Yu Gothic" panose="020B0400000000000000" pitchFamily="34" charset="-128"/>
              </a:rPr>
              <a:t>方</a:t>
            </a:r>
            <a:r>
              <a:rPr kumimoji="0" lang="ja-JP" altLang="en-US" sz="2850" b="1" kern="0" spc="-150" dirty="0">
                <a:solidFill>
                  <a:srgbClr val="0065B2"/>
                </a:solidFill>
                <a:latin typeface="Yu Gothic" panose="020B0400000000000000" pitchFamily="34" charset="-128"/>
                <a:ea typeface="Yu Gothic" panose="020B0400000000000000" pitchFamily="34" charset="-128"/>
              </a:rPr>
              <a:t>な</a:t>
            </a:r>
            <a:r>
              <a:rPr kumimoji="0" lang="ja-JP" altLang="en-US" sz="2850" b="1" kern="0" dirty="0">
                <a:solidFill>
                  <a:srgbClr val="0065B2"/>
                </a:solidFill>
                <a:latin typeface="Yu Gothic" panose="020B0400000000000000" pitchFamily="34" charset="-128"/>
                <a:ea typeface="Yu Gothic" panose="020B0400000000000000" pitchFamily="34" charset="-128"/>
              </a:rPr>
              <a:t>ど</a:t>
            </a:r>
            <a:r>
              <a:rPr kumimoji="0" lang="ja-JP" altLang="en-US" sz="2850" b="1" kern="0" spc="20" dirty="0">
                <a:solidFill>
                  <a:srgbClr val="0065B2"/>
                </a:solidFill>
                <a:latin typeface="Yu Gothic" panose="020B0400000000000000" pitchFamily="34" charset="-128"/>
                <a:ea typeface="Yu Gothic" panose="020B0400000000000000" pitchFamily="34" charset="-128"/>
              </a:rPr>
              <a:t>を</a:t>
            </a:r>
            <a:r>
              <a:rPr kumimoji="0" lang="ja-JP" altLang="en-US" sz="2850" b="1" kern="0" spc="160" dirty="0">
                <a:solidFill>
                  <a:srgbClr val="0065B2"/>
                </a:solidFill>
                <a:latin typeface="Yu Gothic" panose="020B0400000000000000" pitchFamily="34" charset="-128"/>
                <a:ea typeface="Yu Gothic" panose="020B0400000000000000" pitchFamily="34" charset="-128"/>
              </a:rPr>
              <a:t>対</a:t>
            </a:r>
            <a:r>
              <a:rPr kumimoji="0" lang="ja-JP" altLang="en-US" sz="2850" b="1" kern="0" spc="25" dirty="0">
                <a:solidFill>
                  <a:srgbClr val="0065B2"/>
                </a:solidFill>
                <a:latin typeface="Yu Gothic" panose="020B0400000000000000" pitchFamily="34" charset="-128"/>
                <a:ea typeface="Yu Gothic" panose="020B0400000000000000" pitchFamily="34" charset="-128"/>
              </a:rPr>
              <a:t>象</a:t>
            </a:r>
            <a:r>
              <a:rPr kumimoji="0" lang="ja-JP" altLang="en-US" sz="2850" b="1" kern="0" spc="30" dirty="0">
                <a:solidFill>
                  <a:srgbClr val="0065B2"/>
                </a:solidFill>
                <a:latin typeface="Yu Gothic" panose="020B0400000000000000" pitchFamily="34" charset="-128"/>
                <a:ea typeface="Yu Gothic" panose="020B0400000000000000" pitchFamily="34" charset="-128"/>
              </a:rPr>
              <a:t>に </a:t>
            </a:r>
            <a:r>
              <a:rPr kumimoji="0" lang="ja-JP" altLang="en-US" sz="3450" b="1" u="sng" kern="0" spc="229" dirty="0">
                <a:solidFill>
                  <a:srgbClr val="0065B2"/>
                </a:solidFill>
                <a:latin typeface="Yu Gothic" panose="020B0400000000000000" pitchFamily="34" charset="-128"/>
                <a:ea typeface="Yu Gothic" panose="020B0400000000000000" pitchFamily="34" charset="-128"/>
              </a:rPr>
              <a:t>帯</a:t>
            </a:r>
            <a:r>
              <a:rPr kumimoji="0" lang="ja-JP" altLang="en-US" sz="3450" b="1" u="sng" kern="0" spc="254" dirty="0">
                <a:solidFill>
                  <a:srgbClr val="0065B2"/>
                </a:solidFill>
                <a:latin typeface="Yu Gothic" panose="020B0400000000000000" pitchFamily="34" charset="-128"/>
                <a:ea typeface="Yu Gothic" panose="020B0400000000000000" pitchFamily="34" charset="-128"/>
              </a:rPr>
              <a:t>状</a:t>
            </a:r>
            <a:r>
              <a:rPr kumimoji="0" lang="ja-JP" altLang="en-US" sz="3450" b="1" u="sng" kern="0" spc="225" dirty="0">
                <a:solidFill>
                  <a:srgbClr val="0065B2"/>
                </a:solidFill>
                <a:latin typeface="Yu Gothic" panose="020B0400000000000000" pitchFamily="34" charset="-128"/>
                <a:ea typeface="Yu Gothic" panose="020B0400000000000000" pitchFamily="34" charset="-128"/>
              </a:rPr>
              <a:t>疱</a:t>
            </a:r>
            <a:r>
              <a:rPr kumimoji="0" lang="ja-JP" altLang="en-US" sz="3450" b="1" u="sng" kern="0" spc="245" dirty="0">
                <a:solidFill>
                  <a:srgbClr val="0065B2"/>
                </a:solidFill>
                <a:latin typeface="Yu Gothic" panose="020B0400000000000000" pitchFamily="34" charset="-128"/>
                <a:ea typeface="Yu Gothic" panose="020B0400000000000000" pitchFamily="34" charset="-128"/>
              </a:rPr>
              <a:t>疹</a:t>
            </a:r>
            <a:r>
              <a:rPr kumimoji="0" lang="ja-JP" altLang="en-US" sz="3450" b="1" u="sng" kern="0" spc="-200" dirty="0">
                <a:solidFill>
                  <a:srgbClr val="0065B2"/>
                </a:solidFill>
                <a:latin typeface="Yu Gothic" panose="020B0400000000000000" pitchFamily="34" charset="-128"/>
                <a:ea typeface="Yu Gothic" panose="020B0400000000000000" pitchFamily="34" charset="-128"/>
              </a:rPr>
              <a:t>ワ</a:t>
            </a:r>
            <a:r>
              <a:rPr kumimoji="0" lang="ja-JP" altLang="en-US" sz="3450" b="1" u="sng" kern="0" spc="-35" dirty="0">
                <a:solidFill>
                  <a:srgbClr val="0065B2"/>
                </a:solidFill>
                <a:latin typeface="Yu Gothic" panose="020B0400000000000000" pitchFamily="34" charset="-128"/>
                <a:ea typeface="Yu Gothic" panose="020B0400000000000000" pitchFamily="34" charset="-128"/>
              </a:rPr>
              <a:t>ク</a:t>
            </a:r>
            <a:r>
              <a:rPr kumimoji="0" lang="ja-JP" altLang="en-US" sz="3450" b="1" u="sng" kern="0" spc="-170" dirty="0">
                <a:solidFill>
                  <a:srgbClr val="0065B2"/>
                </a:solidFill>
                <a:latin typeface="Yu Gothic" panose="020B0400000000000000" pitchFamily="34" charset="-128"/>
                <a:ea typeface="Yu Gothic" panose="020B0400000000000000" pitchFamily="34" charset="-128"/>
              </a:rPr>
              <a:t>チ</a:t>
            </a:r>
            <a:r>
              <a:rPr kumimoji="0" lang="ja-JP" altLang="en-US" sz="3450" b="1" u="sng" kern="0" spc="-30" dirty="0">
                <a:solidFill>
                  <a:srgbClr val="0065B2"/>
                </a:solidFill>
                <a:latin typeface="Yu Gothic" panose="020B0400000000000000" pitchFamily="34" charset="-128"/>
                <a:ea typeface="Yu Gothic" panose="020B0400000000000000" pitchFamily="34" charset="-128"/>
              </a:rPr>
              <a:t>ン</a:t>
            </a:r>
            <a:r>
              <a:rPr kumimoji="0" lang="ja-JP" altLang="en-US" sz="4650" b="1" u="sng" kern="0" baseline="-2688" dirty="0">
                <a:solidFill>
                  <a:srgbClr val="0065B2"/>
                </a:solidFill>
                <a:latin typeface="Yu Gothic" panose="020B0400000000000000" pitchFamily="34" charset="-128"/>
                <a:ea typeface="Yu Gothic" panose="020B0400000000000000" pitchFamily="34" charset="-128"/>
              </a:rPr>
              <a:t>の </a:t>
            </a:r>
            <a:r>
              <a:rPr kumimoji="0" lang="en-US" altLang="ja-JP" sz="4650" b="1" u="sng" kern="0" baseline="-2688" dirty="0">
                <a:solidFill>
                  <a:srgbClr val="0065B2"/>
                </a:solidFill>
                <a:latin typeface="Yu Gothic" panose="020B0400000000000000" pitchFamily="34" charset="-128"/>
                <a:ea typeface="Yu Gothic" panose="020B0400000000000000" pitchFamily="34" charset="-128"/>
              </a:rPr>
              <a:t/>
            </a:r>
            <a:br>
              <a:rPr kumimoji="0" lang="en-US" altLang="ja-JP" sz="4650" b="1" u="sng" kern="0" baseline="-2688" dirty="0">
                <a:solidFill>
                  <a:srgbClr val="0065B2"/>
                </a:solidFill>
                <a:latin typeface="Yu Gothic" panose="020B0400000000000000" pitchFamily="34" charset="-128"/>
                <a:ea typeface="Yu Gothic" panose="020B0400000000000000" pitchFamily="34" charset="-128"/>
              </a:rPr>
            </a:br>
            <a:r>
              <a:rPr kumimoji="0" lang="ja-JP" altLang="en-US" sz="3450" b="1" u="sng" kern="0" spc="240" dirty="0">
                <a:solidFill>
                  <a:srgbClr val="0065B2"/>
                </a:solidFill>
                <a:latin typeface="Yu Gothic" panose="020B0400000000000000" pitchFamily="34" charset="-128"/>
                <a:ea typeface="Yu Gothic" panose="020B0400000000000000" pitchFamily="34" charset="-128"/>
              </a:rPr>
              <a:t>定</a:t>
            </a:r>
            <a:r>
              <a:rPr kumimoji="0" lang="ja-JP" altLang="en-US" sz="3450" b="1" u="sng" kern="0" spc="200" dirty="0">
                <a:solidFill>
                  <a:srgbClr val="0065B2"/>
                </a:solidFill>
                <a:latin typeface="Yu Gothic" panose="020B0400000000000000" pitchFamily="34" charset="-128"/>
                <a:ea typeface="Yu Gothic" panose="020B0400000000000000" pitchFamily="34" charset="-128"/>
              </a:rPr>
              <a:t>期</a:t>
            </a:r>
            <a:r>
              <a:rPr kumimoji="0" lang="ja-JP" altLang="en-US" sz="3450" b="1" u="sng" kern="0" spc="240" dirty="0">
                <a:solidFill>
                  <a:srgbClr val="0065B2"/>
                </a:solidFill>
                <a:latin typeface="Yu Gothic" panose="020B0400000000000000" pitchFamily="34" charset="-128"/>
                <a:ea typeface="Yu Gothic" panose="020B0400000000000000" pitchFamily="34" charset="-128"/>
              </a:rPr>
              <a:t>接</a:t>
            </a:r>
            <a:r>
              <a:rPr kumimoji="0" lang="ja-JP" altLang="en-US" sz="3450" b="1" u="sng" kern="0" spc="455" dirty="0">
                <a:solidFill>
                  <a:srgbClr val="0065B2"/>
                </a:solidFill>
                <a:latin typeface="Yu Gothic" panose="020B0400000000000000" pitchFamily="34" charset="-128"/>
                <a:ea typeface="Yu Gothic" panose="020B0400000000000000" pitchFamily="34" charset="-128"/>
              </a:rPr>
              <a:t>種</a:t>
            </a:r>
            <a:r>
              <a:rPr kumimoji="0" lang="ja-JP" altLang="en-US" sz="4650" b="1" kern="0" spc="142" baseline="-2688" dirty="0">
                <a:solidFill>
                  <a:srgbClr val="0065B2"/>
                </a:solidFill>
                <a:latin typeface="Yu Gothic" panose="020B0400000000000000" pitchFamily="34" charset="-128"/>
                <a:ea typeface="Yu Gothic" panose="020B0400000000000000" pitchFamily="34" charset="-128"/>
              </a:rPr>
              <a:t>を</a:t>
            </a:r>
            <a:r>
              <a:rPr kumimoji="0" lang="ja-JP" altLang="en-US" sz="3450" b="1" kern="0" spc="385" dirty="0">
                <a:solidFill>
                  <a:srgbClr val="0065B2"/>
                </a:solidFill>
                <a:latin typeface="Yu Gothic" panose="020B0400000000000000" pitchFamily="34" charset="-128"/>
                <a:ea typeface="Yu Gothic" panose="020B0400000000000000" pitchFamily="34" charset="-128"/>
              </a:rPr>
              <a:t>実</a:t>
            </a:r>
            <a:r>
              <a:rPr kumimoji="0" lang="ja-JP" altLang="en-US" sz="3450" b="1" kern="0" spc="-305" dirty="0">
                <a:solidFill>
                  <a:srgbClr val="0065B2"/>
                </a:solidFill>
                <a:latin typeface="Yu Gothic" panose="020B0400000000000000" pitchFamily="34" charset="-128"/>
                <a:ea typeface="Yu Gothic" panose="020B0400000000000000" pitchFamily="34" charset="-128"/>
              </a:rPr>
              <a:t>施</a:t>
            </a:r>
            <a:r>
              <a:rPr kumimoji="0" lang="ja-JP" altLang="en-US" sz="3450" b="1" kern="0" spc="-530" dirty="0">
                <a:solidFill>
                  <a:srgbClr val="0065B2"/>
                </a:solidFill>
                <a:latin typeface="Yu Gothic" panose="020B0400000000000000" pitchFamily="34" charset="-128"/>
                <a:ea typeface="Yu Gothic" panose="020B0400000000000000" pitchFamily="34" charset="-128"/>
              </a:rPr>
              <a:t>し</a:t>
            </a:r>
            <a:r>
              <a:rPr kumimoji="0" lang="ja-JP" altLang="en-US" sz="3450" b="1" kern="0" spc="-95" dirty="0">
                <a:solidFill>
                  <a:srgbClr val="0065B2"/>
                </a:solidFill>
                <a:latin typeface="Yu Gothic" panose="020B0400000000000000" pitchFamily="34" charset="-128"/>
                <a:ea typeface="Yu Gothic" panose="020B0400000000000000" pitchFamily="34" charset="-128"/>
              </a:rPr>
              <a:t>ま</a:t>
            </a:r>
            <a:r>
              <a:rPr kumimoji="0" lang="ja-JP" altLang="en-US" sz="3450" b="1" kern="0" spc="-680" dirty="0">
                <a:solidFill>
                  <a:srgbClr val="0065B2"/>
                </a:solidFill>
                <a:latin typeface="Yu Gothic" panose="020B0400000000000000" pitchFamily="34" charset="-128"/>
                <a:ea typeface="Yu Gothic" panose="020B0400000000000000" pitchFamily="34" charset="-128"/>
              </a:rPr>
              <a:t>す</a:t>
            </a:r>
            <a:r>
              <a:rPr kumimoji="0" lang="ja-JP" altLang="en-US" sz="3450" b="1" kern="0" spc="15" dirty="0">
                <a:solidFill>
                  <a:srgbClr val="0065B2"/>
                </a:solidFill>
                <a:latin typeface="Yu Gothic" panose="020B0400000000000000" pitchFamily="34" charset="-128"/>
                <a:ea typeface="Yu Gothic" panose="020B0400000000000000" pitchFamily="34" charset="-128"/>
              </a:rPr>
              <a:t>。</a:t>
            </a:r>
            <a:endParaRPr kumimoji="0" lang="ja-JP" altLang="en-US" sz="3450" b="1" kern="0" dirty="0">
              <a:solidFill>
                <a:srgbClr val="0065B2"/>
              </a:solidFill>
              <a:latin typeface="Yu Gothic" panose="020B0400000000000000" pitchFamily="34" charset="-128"/>
              <a:ea typeface="Yu Gothic" panose="020B0400000000000000" pitchFamily="34" charset="-128"/>
            </a:endParaRPr>
          </a:p>
        </p:txBody>
      </p:sp>
      <p:sp>
        <p:nvSpPr>
          <p:cNvPr id="27" name="object 3">
            <a:extLst>
              <a:ext uri="{FF2B5EF4-FFF2-40B4-BE49-F238E27FC236}">
                <a16:creationId xmlns:a16="http://schemas.microsoft.com/office/drawing/2014/main" id="{B45F23C0-3414-5113-0493-68A236CFC3E2}"/>
              </a:ext>
            </a:extLst>
          </p:cNvPr>
          <p:cNvSpPr txBox="1"/>
          <p:nvPr/>
        </p:nvSpPr>
        <p:spPr>
          <a:xfrm>
            <a:off x="358216" y="319477"/>
            <a:ext cx="2544445" cy="460375"/>
          </a:xfrm>
          <a:prstGeom prst="rect">
            <a:avLst/>
          </a:prstGeom>
        </p:spPr>
        <p:txBody>
          <a:bodyPr vert="horz" wrap="square" lIns="0" tIns="12700" rIns="0" bIns="0" rtlCol="0">
            <a:spAutoFit/>
          </a:bodyPr>
          <a:lstStyle/>
          <a:p>
            <a:pPr marL="12700">
              <a:lnSpc>
                <a:spcPct val="100000"/>
              </a:lnSpc>
              <a:spcBef>
                <a:spcPts val="100"/>
              </a:spcBef>
            </a:pPr>
            <a:r>
              <a:rPr sz="2850" b="1" spc="165" dirty="0">
                <a:solidFill>
                  <a:srgbClr val="0065B2"/>
                </a:solidFill>
                <a:latin typeface="Yu Gothic" panose="020B0400000000000000" pitchFamily="34" charset="-128"/>
                <a:ea typeface="Yu Gothic" panose="020B0400000000000000" pitchFamily="34" charset="-128"/>
                <a:cs typeface="Yu Gothic Pr6N"/>
              </a:rPr>
              <a:t>令</a:t>
            </a:r>
            <a:r>
              <a:rPr sz="2850" b="1" dirty="0">
                <a:solidFill>
                  <a:srgbClr val="0065B2"/>
                </a:solidFill>
                <a:latin typeface="Yu Gothic" panose="020B0400000000000000" pitchFamily="34" charset="-128"/>
                <a:ea typeface="Yu Gothic" panose="020B0400000000000000" pitchFamily="34" charset="-128"/>
                <a:cs typeface="Yu Gothic Pr6N"/>
              </a:rPr>
              <a:t>和</a:t>
            </a:r>
            <a:r>
              <a:rPr sz="2850" b="1" spc="-335" dirty="0">
                <a:solidFill>
                  <a:srgbClr val="0065B2"/>
                </a:solidFill>
                <a:latin typeface="Yu Gothic" panose="020B0400000000000000" pitchFamily="34" charset="-128"/>
                <a:ea typeface="Yu Gothic" panose="020B0400000000000000" pitchFamily="34" charset="-128"/>
                <a:cs typeface="Yu Gothic Pr6N"/>
              </a:rPr>
              <a:t> </a:t>
            </a:r>
            <a:r>
              <a:rPr sz="2850" b="1" dirty="0">
                <a:solidFill>
                  <a:srgbClr val="0065B2"/>
                </a:solidFill>
                <a:latin typeface="Yu Gothic" panose="020B0400000000000000" pitchFamily="34" charset="-128"/>
                <a:ea typeface="Yu Gothic" panose="020B0400000000000000" pitchFamily="34" charset="-128"/>
                <a:cs typeface="Yu Gothic Pr6N"/>
              </a:rPr>
              <a:t>7</a:t>
            </a:r>
            <a:r>
              <a:rPr sz="2850" b="1" spc="-409" dirty="0">
                <a:solidFill>
                  <a:srgbClr val="0065B2"/>
                </a:solidFill>
                <a:latin typeface="Yu Gothic" panose="020B0400000000000000" pitchFamily="34" charset="-128"/>
                <a:ea typeface="Yu Gothic" panose="020B0400000000000000" pitchFamily="34" charset="-128"/>
                <a:cs typeface="Yu Gothic Pr6N"/>
              </a:rPr>
              <a:t> </a:t>
            </a:r>
            <a:r>
              <a:rPr sz="2850" b="1" spc="65" dirty="0">
                <a:solidFill>
                  <a:srgbClr val="0065B2"/>
                </a:solidFill>
                <a:latin typeface="Yu Gothic" panose="020B0400000000000000" pitchFamily="34" charset="-128"/>
                <a:ea typeface="Yu Gothic" panose="020B0400000000000000" pitchFamily="34" charset="-128"/>
                <a:cs typeface="Yu Gothic Pr6N"/>
              </a:rPr>
              <a:t>年</a:t>
            </a:r>
            <a:r>
              <a:rPr sz="2850" b="1" spc="35" dirty="0">
                <a:solidFill>
                  <a:srgbClr val="0065B2"/>
                </a:solidFill>
                <a:latin typeface="Yu Gothic" panose="020B0400000000000000" pitchFamily="34" charset="-128"/>
                <a:ea typeface="Yu Gothic" panose="020B0400000000000000" pitchFamily="34" charset="-128"/>
                <a:cs typeface="Yu Gothic Pr6N"/>
              </a:rPr>
              <a:t>度</a:t>
            </a:r>
            <a:r>
              <a:rPr sz="2850" b="1" spc="-80" dirty="0">
                <a:solidFill>
                  <a:srgbClr val="0065B2"/>
                </a:solidFill>
                <a:latin typeface="Yu Gothic" panose="020B0400000000000000" pitchFamily="34" charset="-128"/>
                <a:ea typeface="Yu Gothic" panose="020B0400000000000000" pitchFamily="34" charset="-128"/>
                <a:cs typeface="Yu Gothic Pr6N"/>
              </a:rPr>
              <a:t>から</a:t>
            </a:r>
            <a:endParaRPr sz="2850" b="1" dirty="0">
              <a:latin typeface="Yu Gothic" panose="020B0400000000000000" pitchFamily="34" charset="-128"/>
              <a:ea typeface="Yu Gothic" panose="020B0400000000000000" pitchFamily="34" charset="-128"/>
              <a:cs typeface="Yu Gothic Pr6N"/>
            </a:endParaRPr>
          </a:p>
        </p:txBody>
      </p:sp>
      <p:sp>
        <p:nvSpPr>
          <p:cNvPr id="28" name="object 4">
            <a:extLst>
              <a:ext uri="{FF2B5EF4-FFF2-40B4-BE49-F238E27FC236}">
                <a16:creationId xmlns:a16="http://schemas.microsoft.com/office/drawing/2014/main" id="{56E3E041-2D18-B6FD-56A3-B2B03B75F1C5}"/>
              </a:ext>
            </a:extLst>
          </p:cNvPr>
          <p:cNvSpPr txBox="1"/>
          <p:nvPr/>
        </p:nvSpPr>
        <p:spPr>
          <a:xfrm>
            <a:off x="332455" y="2823543"/>
            <a:ext cx="5140412" cy="274434"/>
          </a:xfrm>
          <a:prstGeom prst="rect">
            <a:avLst/>
          </a:prstGeom>
        </p:spPr>
        <p:txBody>
          <a:bodyPr vert="horz" wrap="square" lIns="0" tIns="12700" rIns="0" bIns="0" rtlCol="0">
            <a:spAutoFit/>
          </a:bodyPr>
          <a:lstStyle/>
          <a:p>
            <a:pPr marL="174625">
              <a:lnSpc>
                <a:spcPct val="100000"/>
              </a:lnSpc>
              <a:spcBef>
                <a:spcPts val="100"/>
              </a:spcBef>
            </a:pPr>
            <a:r>
              <a:rPr lang="ja-JP" altLang="en-US" sz="1700" b="1" spc="170" dirty="0">
                <a:solidFill>
                  <a:schemeClr val="bg1"/>
                </a:solidFill>
                <a:latin typeface="Yu Gothic" panose="020B0400000000000000" pitchFamily="34" charset="-128"/>
                <a:ea typeface="Yu Gothic" panose="020B0400000000000000" pitchFamily="34" charset="-128"/>
                <a:cs typeface="Yu Gothic Pr6N"/>
              </a:rPr>
              <a:t>定期接種の対象・接種する方法・</a:t>
            </a:r>
            <a:r>
              <a:rPr lang="ja-JP" altLang="en-US" sz="1700" b="1" spc="170" dirty="0" smtClean="0">
                <a:solidFill>
                  <a:schemeClr val="bg1"/>
                </a:solidFill>
                <a:latin typeface="Yu Gothic" panose="020B0400000000000000" pitchFamily="34" charset="-128"/>
                <a:ea typeface="Yu Gothic" panose="020B0400000000000000" pitchFamily="34" charset="-128"/>
                <a:cs typeface="Yu Gothic Pr6N"/>
              </a:rPr>
              <a:t>費用・期間</a:t>
            </a:r>
            <a:endParaRPr sz="1700" b="1" dirty="0">
              <a:solidFill>
                <a:schemeClr val="bg1"/>
              </a:solidFill>
              <a:latin typeface="Yu Gothic" panose="020B0400000000000000" pitchFamily="34" charset="-128"/>
              <a:ea typeface="Yu Gothic" panose="020B0400000000000000" pitchFamily="34" charset="-128"/>
              <a:cs typeface="Yu Gothic Pr6N"/>
            </a:endParaRPr>
          </a:p>
        </p:txBody>
      </p:sp>
      <p:sp>
        <p:nvSpPr>
          <p:cNvPr id="29" name="object 5">
            <a:extLst>
              <a:ext uri="{FF2B5EF4-FFF2-40B4-BE49-F238E27FC236}">
                <a16:creationId xmlns:a16="http://schemas.microsoft.com/office/drawing/2014/main" id="{BC15D743-47C3-C87C-EE94-D63DE58E7BF0}"/>
              </a:ext>
            </a:extLst>
          </p:cNvPr>
          <p:cNvSpPr txBox="1"/>
          <p:nvPr/>
        </p:nvSpPr>
        <p:spPr>
          <a:xfrm>
            <a:off x="431967" y="6283459"/>
            <a:ext cx="6750684" cy="274434"/>
          </a:xfrm>
          <a:prstGeom prst="rect">
            <a:avLst/>
          </a:prstGeom>
        </p:spPr>
        <p:txBody>
          <a:bodyPr vert="horz" wrap="square" lIns="0" tIns="12700" rIns="0" bIns="0" rtlCol="0">
            <a:spAutoFit/>
          </a:bodyPr>
          <a:lstStyle/>
          <a:p>
            <a:pPr marL="29845" algn="ctr">
              <a:lnSpc>
                <a:spcPct val="100000"/>
              </a:lnSpc>
              <a:spcBef>
                <a:spcPts val="100"/>
              </a:spcBef>
            </a:pPr>
            <a:r>
              <a:rPr sz="1700" b="1" spc="135" dirty="0">
                <a:solidFill>
                  <a:schemeClr val="bg1"/>
                </a:solidFill>
                <a:latin typeface="Yu Gothic" panose="020B0400000000000000" pitchFamily="34" charset="-128"/>
                <a:ea typeface="Yu Gothic" panose="020B0400000000000000" pitchFamily="34" charset="-128"/>
                <a:cs typeface="Yu Gothic Pr6N"/>
              </a:rPr>
              <a:t>帯状疱</a:t>
            </a:r>
            <a:r>
              <a:rPr sz="1700" b="1" spc="95" dirty="0">
                <a:solidFill>
                  <a:schemeClr val="bg1"/>
                </a:solidFill>
                <a:latin typeface="Yu Gothic" panose="020B0400000000000000" pitchFamily="34" charset="-128"/>
                <a:ea typeface="Yu Gothic" panose="020B0400000000000000" pitchFamily="34" charset="-128"/>
                <a:cs typeface="Yu Gothic Pr6N"/>
              </a:rPr>
              <a:t>疹</a:t>
            </a:r>
            <a:r>
              <a:rPr sz="1700" b="1" spc="110" dirty="0">
                <a:solidFill>
                  <a:schemeClr val="bg1"/>
                </a:solidFill>
                <a:latin typeface="Yu Gothic" panose="020B0400000000000000" pitchFamily="34" charset="-128"/>
                <a:ea typeface="Yu Gothic" panose="020B0400000000000000" pitchFamily="34" charset="-128"/>
                <a:cs typeface="Yu Gothic Pr6N"/>
              </a:rPr>
              <a:t>は</a:t>
            </a:r>
            <a:r>
              <a:rPr sz="1700" b="1" spc="-715" dirty="0">
                <a:solidFill>
                  <a:schemeClr val="bg1"/>
                </a:solidFill>
                <a:latin typeface="Yu Gothic" panose="020B0400000000000000" pitchFamily="34" charset="-128"/>
                <a:ea typeface="Yu Gothic" panose="020B0400000000000000" pitchFamily="34" charset="-128"/>
                <a:cs typeface="Yu Gothic Pr6N"/>
              </a:rPr>
              <a:t>、</a:t>
            </a:r>
            <a:r>
              <a:rPr sz="1700" b="1" spc="140" dirty="0">
                <a:solidFill>
                  <a:srgbClr val="FFF200"/>
                </a:solidFill>
                <a:latin typeface="Yu Gothic" panose="020B0400000000000000" pitchFamily="34" charset="-128"/>
                <a:ea typeface="Yu Gothic" panose="020B0400000000000000" pitchFamily="34" charset="-128"/>
                <a:cs typeface="Yu Gothic Pr6N"/>
              </a:rPr>
              <a:t>痛</a:t>
            </a:r>
            <a:r>
              <a:rPr sz="1700" b="1" spc="30" dirty="0">
                <a:solidFill>
                  <a:srgbClr val="FFF200"/>
                </a:solidFill>
                <a:latin typeface="Yu Gothic" panose="020B0400000000000000" pitchFamily="34" charset="-128"/>
                <a:ea typeface="Yu Gothic" panose="020B0400000000000000" pitchFamily="34" charset="-128"/>
                <a:cs typeface="Yu Gothic Pr6N"/>
              </a:rPr>
              <a:t>み</a:t>
            </a:r>
            <a:r>
              <a:rPr sz="1700" b="1" spc="70" dirty="0">
                <a:solidFill>
                  <a:srgbClr val="FFF200"/>
                </a:solidFill>
                <a:latin typeface="Yu Gothic" panose="020B0400000000000000" pitchFamily="34" charset="-128"/>
                <a:ea typeface="Yu Gothic" panose="020B0400000000000000" pitchFamily="34" charset="-128"/>
                <a:cs typeface="Yu Gothic Pr6N"/>
              </a:rPr>
              <a:t>を</a:t>
            </a:r>
            <a:r>
              <a:rPr sz="1700" b="1" spc="-70" dirty="0">
                <a:solidFill>
                  <a:srgbClr val="FFF200"/>
                </a:solidFill>
                <a:latin typeface="Yu Gothic" panose="020B0400000000000000" pitchFamily="34" charset="-128"/>
                <a:ea typeface="Yu Gothic" panose="020B0400000000000000" pitchFamily="34" charset="-128"/>
                <a:cs typeface="Yu Gothic Pr6N"/>
              </a:rPr>
              <a:t>伴</a:t>
            </a:r>
            <a:r>
              <a:rPr sz="1700" b="1" spc="-75" dirty="0">
                <a:solidFill>
                  <a:srgbClr val="FFF200"/>
                </a:solidFill>
                <a:latin typeface="Yu Gothic" panose="020B0400000000000000" pitchFamily="34" charset="-128"/>
                <a:ea typeface="Yu Gothic" panose="020B0400000000000000" pitchFamily="34" charset="-128"/>
                <a:cs typeface="Yu Gothic Pr6N"/>
              </a:rPr>
              <a:t>う</a:t>
            </a:r>
            <a:r>
              <a:rPr sz="1700" b="1" spc="135" dirty="0">
                <a:solidFill>
                  <a:srgbClr val="FFF200"/>
                </a:solidFill>
                <a:latin typeface="Yu Gothic" panose="020B0400000000000000" pitchFamily="34" charset="-128"/>
                <a:ea typeface="Yu Gothic" panose="020B0400000000000000" pitchFamily="34" charset="-128"/>
                <a:cs typeface="Yu Gothic Pr6N"/>
              </a:rPr>
              <a:t>皮</a:t>
            </a:r>
            <a:r>
              <a:rPr sz="1700" b="1" spc="114" dirty="0">
                <a:solidFill>
                  <a:srgbClr val="FFF200"/>
                </a:solidFill>
                <a:latin typeface="Yu Gothic" panose="020B0400000000000000" pitchFamily="34" charset="-128"/>
                <a:ea typeface="Yu Gothic" panose="020B0400000000000000" pitchFamily="34" charset="-128"/>
                <a:cs typeface="Yu Gothic Pr6N"/>
              </a:rPr>
              <a:t>膚</a:t>
            </a:r>
            <a:r>
              <a:rPr sz="1700" b="1" spc="120" dirty="0">
                <a:solidFill>
                  <a:srgbClr val="FFF200"/>
                </a:solidFill>
                <a:latin typeface="Yu Gothic" panose="020B0400000000000000" pitchFamily="34" charset="-128"/>
                <a:ea typeface="Yu Gothic" panose="020B0400000000000000" pitchFamily="34" charset="-128"/>
                <a:cs typeface="Yu Gothic Pr6N"/>
              </a:rPr>
              <a:t>の</a:t>
            </a:r>
            <a:r>
              <a:rPr sz="1700" b="1" spc="135" dirty="0">
                <a:solidFill>
                  <a:srgbClr val="FFF200"/>
                </a:solidFill>
                <a:latin typeface="Yu Gothic" panose="020B0400000000000000" pitchFamily="34" charset="-128"/>
                <a:ea typeface="Yu Gothic" panose="020B0400000000000000" pitchFamily="34" charset="-128"/>
                <a:cs typeface="Yu Gothic Pr6N"/>
              </a:rPr>
              <a:t>病</a:t>
            </a:r>
            <a:r>
              <a:rPr sz="1700" b="1" spc="75" dirty="0">
                <a:solidFill>
                  <a:srgbClr val="FFF200"/>
                </a:solidFill>
                <a:latin typeface="Yu Gothic" panose="020B0400000000000000" pitchFamily="34" charset="-128"/>
                <a:ea typeface="Yu Gothic" panose="020B0400000000000000" pitchFamily="34" charset="-128"/>
                <a:cs typeface="Yu Gothic Pr6N"/>
              </a:rPr>
              <a:t>気</a:t>
            </a:r>
            <a:r>
              <a:rPr sz="1700" b="1" spc="114" dirty="0">
                <a:solidFill>
                  <a:schemeClr val="bg1"/>
                </a:solidFill>
                <a:latin typeface="Yu Gothic" panose="020B0400000000000000" pitchFamily="34" charset="-128"/>
                <a:ea typeface="Yu Gothic" panose="020B0400000000000000" pitchFamily="34" charset="-128"/>
                <a:cs typeface="Yu Gothic Pr6N"/>
              </a:rPr>
              <a:t>です</a:t>
            </a:r>
            <a:endParaRPr sz="1700" b="1">
              <a:solidFill>
                <a:schemeClr val="bg1"/>
              </a:solidFill>
              <a:latin typeface="Yu Gothic" panose="020B0400000000000000" pitchFamily="34" charset="-128"/>
              <a:ea typeface="Yu Gothic" panose="020B0400000000000000" pitchFamily="34" charset="-128"/>
              <a:cs typeface="Yu Gothic Pr6N"/>
            </a:endParaRPr>
          </a:p>
        </p:txBody>
      </p:sp>
      <p:sp>
        <p:nvSpPr>
          <p:cNvPr id="30" name="object 6">
            <a:extLst>
              <a:ext uri="{FF2B5EF4-FFF2-40B4-BE49-F238E27FC236}">
                <a16:creationId xmlns:a16="http://schemas.microsoft.com/office/drawing/2014/main" id="{F8C223C2-220A-5F58-525B-B154B44A5DCB}"/>
              </a:ext>
            </a:extLst>
          </p:cNvPr>
          <p:cNvSpPr txBox="1"/>
          <p:nvPr/>
        </p:nvSpPr>
        <p:spPr>
          <a:xfrm>
            <a:off x="584795" y="9045324"/>
            <a:ext cx="1057738" cy="761365"/>
          </a:xfrm>
          <a:prstGeom prst="rect">
            <a:avLst/>
          </a:prstGeom>
        </p:spPr>
        <p:txBody>
          <a:bodyPr vert="horz" wrap="square" lIns="0" tIns="12700" rIns="0" bIns="0" rtlCol="0">
            <a:spAutoFit/>
          </a:bodyPr>
          <a:lstStyle/>
          <a:p>
            <a:pPr marL="12700" marR="5080" indent="212090">
              <a:lnSpc>
                <a:spcPct val="127000"/>
              </a:lnSpc>
              <a:spcBef>
                <a:spcPts val="100"/>
              </a:spcBef>
            </a:pPr>
            <a:r>
              <a:rPr sz="1100" b="1" spc="85" dirty="0">
                <a:solidFill>
                  <a:srgbClr val="414042"/>
                </a:solidFill>
                <a:latin typeface="Yu Gothic" panose="020B0400000000000000" pitchFamily="34" charset="-128"/>
                <a:ea typeface="Yu Gothic" panose="020B0400000000000000" pitchFamily="34" charset="-128"/>
                <a:cs typeface="Yu Gothic Pr6N"/>
              </a:rPr>
              <a:t>接種方法 </a:t>
            </a:r>
            <a:r>
              <a:rPr lang="en-US" sz="1100" b="1" spc="85" dirty="0">
                <a:solidFill>
                  <a:srgbClr val="414042"/>
                </a:solidFill>
                <a:latin typeface="Yu Gothic" panose="020B0400000000000000" pitchFamily="34" charset="-128"/>
                <a:ea typeface="Yu Gothic" panose="020B0400000000000000" pitchFamily="34" charset="-128"/>
                <a:cs typeface="Yu Gothic Pr6N"/>
              </a:rPr>
              <a:t/>
            </a:r>
            <a:br>
              <a:rPr lang="en-US" sz="1100" b="1" spc="85" dirty="0">
                <a:solidFill>
                  <a:srgbClr val="414042"/>
                </a:solidFill>
                <a:latin typeface="Yu Gothic" panose="020B0400000000000000" pitchFamily="34" charset="-128"/>
                <a:ea typeface="Yu Gothic" panose="020B0400000000000000" pitchFamily="34" charset="-128"/>
                <a:cs typeface="Yu Gothic Pr6N"/>
              </a:rPr>
            </a:br>
            <a:r>
              <a:rPr sz="1100" b="1" spc="85" dirty="0">
                <a:solidFill>
                  <a:srgbClr val="414042"/>
                </a:solidFill>
                <a:latin typeface="Yu Gothic" panose="020B0400000000000000" pitchFamily="34" charset="-128"/>
                <a:ea typeface="Yu Gothic" panose="020B0400000000000000" pitchFamily="34" charset="-128"/>
                <a:cs typeface="Yu Gothic Pr6N"/>
              </a:rPr>
              <a:t>接種回</a:t>
            </a:r>
            <a:r>
              <a:rPr sz="1100" b="1" spc="-10" dirty="0">
                <a:solidFill>
                  <a:srgbClr val="414042"/>
                </a:solidFill>
                <a:latin typeface="Yu Gothic" panose="020B0400000000000000" pitchFamily="34" charset="-128"/>
                <a:ea typeface="Yu Gothic" panose="020B0400000000000000" pitchFamily="34" charset="-128"/>
                <a:cs typeface="Yu Gothic Pr6N"/>
              </a:rPr>
              <a:t>数</a:t>
            </a:r>
            <a:r>
              <a:rPr sz="1100" b="1" spc="-40" dirty="0">
                <a:solidFill>
                  <a:srgbClr val="414042"/>
                </a:solidFill>
                <a:latin typeface="Yu Gothic" panose="020B0400000000000000" pitchFamily="34" charset="-128"/>
                <a:ea typeface="Yu Gothic" panose="020B0400000000000000" pitchFamily="34" charset="-128"/>
                <a:cs typeface="Yu Gothic Pr6N"/>
              </a:rPr>
              <a:t>と</a:t>
            </a:r>
            <a:r>
              <a:rPr sz="1100" b="1" spc="85" dirty="0">
                <a:solidFill>
                  <a:srgbClr val="414042"/>
                </a:solidFill>
                <a:latin typeface="Yu Gothic" panose="020B0400000000000000" pitchFamily="34" charset="-128"/>
                <a:ea typeface="Yu Gothic" panose="020B0400000000000000" pitchFamily="34" charset="-128"/>
                <a:cs typeface="Yu Gothic Pr6N"/>
              </a:rPr>
              <a:t>間隔</a:t>
            </a:r>
            <a:endParaRPr sz="1100" b="1">
              <a:latin typeface="Yu Gothic" panose="020B0400000000000000" pitchFamily="34" charset="-128"/>
              <a:ea typeface="Yu Gothic" panose="020B0400000000000000" pitchFamily="34" charset="-128"/>
              <a:cs typeface="Yu Gothic Pr6N"/>
            </a:endParaRPr>
          </a:p>
          <a:p>
            <a:pPr marL="224790">
              <a:lnSpc>
                <a:spcPct val="100000"/>
              </a:lnSpc>
              <a:spcBef>
                <a:spcPts val="1120"/>
              </a:spcBef>
            </a:pPr>
            <a:r>
              <a:rPr sz="1100" b="1" spc="85" dirty="0">
                <a:solidFill>
                  <a:srgbClr val="414042"/>
                </a:solidFill>
                <a:latin typeface="Yu Gothic" panose="020B0400000000000000" pitchFamily="34" charset="-128"/>
                <a:ea typeface="Yu Gothic" panose="020B0400000000000000" pitchFamily="34" charset="-128"/>
                <a:cs typeface="Yu Gothic Pr6N"/>
              </a:rPr>
              <a:t>接種条件</a:t>
            </a:r>
            <a:endParaRPr sz="1100" b="1">
              <a:latin typeface="Yu Gothic" panose="020B0400000000000000" pitchFamily="34" charset="-128"/>
              <a:ea typeface="Yu Gothic" panose="020B0400000000000000" pitchFamily="34" charset="-128"/>
              <a:cs typeface="Yu Gothic Pr6N"/>
            </a:endParaRPr>
          </a:p>
        </p:txBody>
      </p:sp>
      <p:sp>
        <p:nvSpPr>
          <p:cNvPr id="31" name="object 7">
            <a:extLst>
              <a:ext uri="{FF2B5EF4-FFF2-40B4-BE49-F238E27FC236}">
                <a16:creationId xmlns:a16="http://schemas.microsoft.com/office/drawing/2014/main" id="{B4CE6F52-5D5E-02B4-2EC6-C3E86CE1B855}"/>
              </a:ext>
            </a:extLst>
          </p:cNvPr>
          <p:cNvSpPr txBox="1"/>
          <p:nvPr/>
        </p:nvSpPr>
        <p:spPr>
          <a:xfrm>
            <a:off x="4585995" y="8809824"/>
            <a:ext cx="2258060" cy="1107440"/>
          </a:xfrm>
          <a:prstGeom prst="rect">
            <a:avLst/>
          </a:prstGeom>
        </p:spPr>
        <p:txBody>
          <a:bodyPr vert="horz" wrap="square" lIns="0" tIns="86360" rIns="0" bIns="0" rtlCol="0">
            <a:spAutoFit/>
          </a:bodyPr>
          <a:lstStyle/>
          <a:p>
            <a:pPr marL="115570" algn="ctr">
              <a:lnSpc>
                <a:spcPct val="100000"/>
              </a:lnSpc>
              <a:spcBef>
                <a:spcPts val="680"/>
              </a:spcBef>
            </a:pPr>
            <a:r>
              <a:rPr sz="1100" b="1" spc="25" dirty="0">
                <a:solidFill>
                  <a:srgbClr val="414042"/>
                </a:solidFill>
                <a:latin typeface="Yu Gothic" panose="020B0400000000000000" pitchFamily="34" charset="-128"/>
                <a:ea typeface="Yu Gothic" panose="020B0400000000000000" pitchFamily="34" charset="-128"/>
                <a:cs typeface="Yu Gothic Pr6N"/>
              </a:rPr>
              <a:t>生</a:t>
            </a:r>
            <a:r>
              <a:rPr sz="1100" b="1" spc="-40" dirty="0">
                <a:solidFill>
                  <a:srgbClr val="414042"/>
                </a:solidFill>
                <a:latin typeface="Yu Gothic" panose="020B0400000000000000" pitchFamily="34" charset="-128"/>
                <a:ea typeface="Yu Gothic" panose="020B0400000000000000" pitchFamily="34" charset="-128"/>
                <a:cs typeface="Yu Gothic Pr6N"/>
              </a:rPr>
              <a:t>ワ</a:t>
            </a:r>
            <a:r>
              <a:rPr sz="1100" b="1" spc="-20" dirty="0">
                <a:solidFill>
                  <a:srgbClr val="414042"/>
                </a:solidFill>
                <a:latin typeface="Yu Gothic" panose="020B0400000000000000" pitchFamily="34" charset="-128"/>
                <a:ea typeface="Yu Gothic" panose="020B0400000000000000" pitchFamily="34" charset="-128"/>
                <a:cs typeface="Yu Gothic Pr6N"/>
              </a:rPr>
              <a:t>ク</a:t>
            </a:r>
            <a:r>
              <a:rPr sz="1100" b="1" spc="-30" dirty="0">
                <a:solidFill>
                  <a:srgbClr val="414042"/>
                </a:solidFill>
                <a:latin typeface="Yu Gothic" panose="020B0400000000000000" pitchFamily="34" charset="-128"/>
                <a:ea typeface="Yu Gothic" panose="020B0400000000000000" pitchFamily="34" charset="-128"/>
                <a:cs typeface="Yu Gothic Pr6N"/>
              </a:rPr>
              <a:t>チ</a:t>
            </a:r>
            <a:r>
              <a:rPr sz="1100" b="1" spc="-525" dirty="0">
                <a:solidFill>
                  <a:srgbClr val="414042"/>
                </a:solidFill>
                <a:latin typeface="Yu Gothic" panose="020B0400000000000000" pitchFamily="34" charset="-128"/>
                <a:ea typeface="Yu Gothic" panose="020B0400000000000000" pitchFamily="34" charset="-128"/>
                <a:cs typeface="Yu Gothic Pr6N"/>
              </a:rPr>
              <a:t>ン</a:t>
            </a:r>
            <a:r>
              <a:rPr sz="1100" b="1" spc="85" dirty="0">
                <a:solidFill>
                  <a:srgbClr val="414042"/>
                </a:solidFill>
                <a:latin typeface="Yu Gothic" panose="020B0400000000000000" pitchFamily="34" charset="-128"/>
                <a:ea typeface="Yu Gothic" panose="020B0400000000000000" pitchFamily="34" charset="-128"/>
                <a:cs typeface="Yu Gothic Pr6N"/>
              </a:rPr>
              <a:t>（阪大微研）</a:t>
            </a:r>
            <a:endParaRPr sz="1100" b="1" dirty="0">
              <a:latin typeface="Yu Gothic" panose="020B0400000000000000" pitchFamily="34" charset="-128"/>
              <a:ea typeface="Yu Gothic" panose="020B0400000000000000" pitchFamily="34" charset="-128"/>
              <a:cs typeface="Yu Gothic Pr6N"/>
            </a:endParaRPr>
          </a:p>
          <a:p>
            <a:pPr marL="6350" algn="ctr">
              <a:lnSpc>
                <a:spcPct val="100000"/>
              </a:lnSpc>
              <a:spcBef>
                <a:spcPts val="530"/>
              </a:spcBef>
            </a:pPr>
            <a:r>
              <a:rPr sz="1000" b="1" spc="80" dirty="0">
                <a:solidFill>
                  <a:srgbClr val="414042"/>
                </a:solidFill>
                <a:latin typeface="Yu Gothic" panose="020B0400000000000000" pitchFamily="34" charset="-128"/>
                <a:ea typeface="Yu Gothic" panose="020B0400000000000000" pitchFamily="34" charset="-128"/>
                <a:cs typeface="Yu Gothic Pr6N"/>
              </a:rPr>
              <a:t>皮</a:t>
            </a:r>
            <a:r>
              <a:rPr sz="1000" b="1" spc="55" dirty="0">
                <a:solidFill>
                  <a:srgbClr val="414042"/>
                </a:solidFill>
                <a:latin typeface="Yu Gothic" panose="020B0400000000000000" pitchFamily="34" charset="-128"/>
                <a:ea typeface="Yu Gothic" panose="020B0400000000000000" pitchFamily="34" charset="-128"/>
                <a:cs typeface="Yu Gothic Pr6N"/>
              </a:rPr>
              <a:t>下</a:t>
            </a:r>
            <a:r>
              <a:rPr sz="1000" b="1" spc="30" dirty="0">
                <a:solidFill>
                  <a:srgbClr val="414042"/>
                </a:solidFill>
                <a:latin typeface="Yu Gothic" panose="020B0400000000000000" pitchFamily="34" charset="-128"/>
                <a:ea typeface="Yu Gothic" panose="020B0400000000000000" pitchFamily="34" charset="-128"/>
                <a:cs typeface="Yu Gothic Pr6N"/>
              </a:rPr>
              <a:t>に</a:t>
            </a:r>
            <a:r>
              <a:rPr sz="1000" b="1" spc="80" dirty="0">
                <a:solidFill>
                  <a:srgbClr val="414042"/>
                </a:solidFill>
                <a:latin typeface="Yu Gothic" panose="020B0400000000000000" pitchFamily="34" charset="-128"/>
                <a:ea typeface="Yu Gothic" panose="020B0400000000000000" pitchFamily="34" charset="-128"/>
                <a:cs typeface="Yu Gothic Pr6N"/>
              </a:rPr>
              <a:t>接種</a:t>
            </a:r>
            <a:endParaRPr sz="1000" b="1" dirty="0">
              <a:latin typeface="Yu Gothic" panose="020B0400000000000000" pitchFamily="34" charset="-128"/>
              <a:ea typeface="Yu Gothic" panose="020B0400000000000000" pitchFamily="34" charset="-128"/>
              <a:cs typeface="Yu Gothic Pr6N"/>
            </a:endParaRPr>
          </a:p>
          <a:p>
            <a:pPr marR="26034" algn="ctr">
              <a:lnSpc>
                <a:spcPct val="100000"/>
              </a:lnSpc>
              <a:spcBef>
                <a:spcPts val="465"/>
              </a:spcBef>
            </a:pPr>
            <a:r>
              <a:rPr sz="1000" b="1" spc="-80" dirty="0">
                <a:solidFill>
                  <a:srgbClr val="414042"/>
                </a:solidFill>
                <a:latin typeface="Yu Gothic" panose="020B0400000000000000" pitchFamily="34" charset="-128"/>
                <a:ea typeface="Yu Gothic" panose="020B0400000000000000" pitchFamily="34" charset="-128"/>
                <a:cs typeface="Yu Gothic Pr6N"/>
              </a:rPr>
              <a:t>１回</a:t>
            </a:r>
            <a:endParaRPr sz="1000" b="1" dirty="0">
              <a:latin typeface="Yu Gothic" panose="020B0400000000000000" pitchFamily="34" charset="-128"/>
              <a:ea typeface="Yu Gothic" panose="020B0400000000000000" pitchFamily="34" charset="-128"/>
              <a:cs typeface="Yu Gothic Pr6N"/>
            </a:endParaRPr>
          </a:p>
          <a:p>
            <a:pPr marL="59690" algn="ctr">
              <a:lnSpc>
                <a:spcPct val="100000"/>
              </a:lnSpc>
              <a:spcBef>
                <a:spcPts val="605"/>
              </a:spcBef>
            </a:pPr>
            <a:r>
              <a:rPr sz="1000" b="1" spc="80" dirty="0">
                <a:solidFill>
                  <a:srgbClr val="414042"/>
                </a:solidFill>
                <a:latin typeface="Yu Gothic" panose="020B0400000000000000" pitchFamily="34" charset="-128"/>
                <a:ea typeface="Yu Gothic" panose="020B0400000000000000" pitchFamily="34" charset="-128"/>
                <a:cs typeface="Yu Gothic Pr6N"/>
              </a:rPr>
              <a:t>病</a:t>
            </a:r>
            <a:r>
              <a:rPr sz="1000" b="1" spc="75" dirty="0">
                <a:solidFill>
                  <a:srgbClr val="414042"/>
                </a:solidFill>
                <a:latin typeface="Yu Gothic" panose="020B0400000000000000" pitchFamily="34" charset="-128"/>
                <a:ea typeface="Yu Gothic" panose="020B0400000000000000" pitchFamily="34" charset="-128"/>
                <a:cs typeface="Yu Gothic Pr6N"/>
              </a:rPr>
              <a:t>気</a:t>
            </a:r>
            <a:r>
              <a:rPr sz="1000" b="1" spc="95" dirty="0">
                <a:solidFill>
                  <a:srgbClr val="414042"/>
                </a:solidFill>
                <a:latin typeface="Yu Gothic" panose="020B0400000000000000" pitchFamily="34" charset="-128"/>
                <a:ea typeface="Yu Gothic" panose="020B0400000000000000" pitchFamily="34" charset="-128"/>
                <a:cs typeface="Yu Gothic Pr6N"/>
              </a:rPr>
              <a:t>や</a:t>
            </a:r>
            <a:r>
              <a:rPr sz="1000" b="1" spc="80" dirty="0">
                <a:solidFill>
                  <a:srgbClr val="414042"/>
                </a:solidFill>
                <a:latin typeface="Yu Gothic" panose="020B0400000000000000" pitchFamily="34" charset="-128"/>
                <a:ea typeface="Yu Gothic" panose="020B0400000000000000" pitchFamily="34" charset="-128"/>
                <a:cs typeface="Yu Gothic Pr6N"/>
              </a:rPr>
              <a:t>治</a:t>
            </a:r>
            <a:r>
              <a:rPr sz="1000" b="1" spc="55" dirty="0">
                <a:solidFill>
                  <a:srgbClr val="414042"/>
                </a:solidFill>
                <a:latin typeface="Yu Gothic" panose="020B0400000000000000" pitchFamily="34" charset="-128"/>
                <a:ea typeface="Yu Gothic" panose="020B0400000000000000" pitchFamily="34" charset="-128"/>
                <a:cs typeface="Yu Gothic Pr6N"/>
              </a:rPr>
              <a:t>療</a:t>
            </a:r>
            <a:r>
              <a:rPr sz="1000" b="1" spc="-40" dirty="0">
                <a:solidFill>
                  <a:srgbClr val="414042"/>
                </a:solidFill>
                <a:latin typeface="Yu Gothic" panose="020B0400000000000000" pitchFamily="34" charset="-128"/>
                <a:ea typeface="Yu Gothic" panose="020B0400000000000000" pitchFamily="34" charset="-128"/>
                <a:cs typeface="Yu Gothic Pr6N"/>
              </a:rPr>
              <a:t>に</a:t>
            </a:r>
            <a:r>
              <a:rPr sz="1000" b="1" spc="-105" dirty="0">
                <a:solidFill>
                  <a:srgbClr val="414042"/>
                </a:solidFill>
                <a:latin typeface="Yu Gothic" panose="020B0400000000000000" pitchFamily="34" charset="-128"/>
                <a:ea typeface="Yu Gothic" panose="020B0400000000000000" pitchFamily="34" charset="-128"/>
                <a:cs typeface="Yu Gothic Pr6N"/>
              </a:rPr>
              <a:t>よ</a:t>
            </a:r>
            <a:r>
              <a:rPr sz="1000" b="1" spc="-75" dirty="0">
                <a:solidFill>
                  <a:srgbClr val="414042"/>
                </a:solidFill>
                <a:latin typeface="Yu Gothic" panose="020B0400000000000000" pitchFamily="34" charset="-128"/>
                <a:ea typeface="Yu Gothic" panose="020B0400000000000000" pitchFamily="34" charset="-128"/>
                <a:cs typeface="Yu Gothic Pr6N"/>
              </a:rPr>
              <a:t>っ</a:t>
            </a:r>
            <a:r>
              <a:rPr sz="1000" b="1" spc="20" dirty="0">
                <a:solidFill>
                  <a:srgbClr val="414042"/>
                </a:solidFill>
                <a:latin typeface="Yu Gothic" panose="020B0400000000000000" pitchFamily="34" charset="-128"/>
                <a:ea typeface="Yu Gothic" panose="020B0400000000000000" pitchFamily="34" charset="-128"/>
                <a:cs typeface="Yu Gothic Pr6N"/>
              </a:rPr>
              <a:t>て</a:t>
            </a:r>
            <a:r>
              <a:rPr sz="1000" b="1" dirty="0">
                <a:solidFill>
                  <a:srgbClr val="414042"/>
                </a:solidFill>
                <a:latin typeface="Yu Gothic" panose="020B0400000000000000" pitchFamily="34" charset="-128"/>
                <a:ea typeface="Yu Gothic" panose="020B0400000000000000" pitchFamily="34" charset="-128"/>
                <a:cs typeface="Yu Gothic Pr6N"/>
              </a:rPr>
              <a:t>、</a:t>
            </a:r>
            <a:endParaRPr sz="1000" b="1" dirty="0">
              <a:latin typeface="Yu Gothic" panose="020B0400000000000000" pitchFamily="34" charset="-128"/>
              <a:ea typeface="Yu Gothic" panose="020B0400000000000000" pitchFamily="34" charset="-128"/>
              <a:cs typeface="Yu Gothic Pr6N"/>
            </a:endParaRPr>
          </a:p>
          <a:p>
            <a:pPr algn="ctr">
              <a:lnSpc>
                <a:spcPct val="100000"/>
              </a:lnSpc>
              <a:spcBef>
                <a:spcPts val="215"/>
              </a:spcBef>
            </a:pPr>
            <a:r>
              <a:rPr sz="1000" b="1" spc="40" dirty="0">
                <a:solidFill>
                  <a:srgbClr val="414042"/>
                </a:solidFill>
                <a:latin typeface="Yu Gothic" panose="020B0400000000000000" pitchFamily="34" charset="-128"/>
                <a:ea typeface="Yu Gothic" panose="020B0400000000000000" pitchFamily="34" charset="-128"/>
                <a:cs typeface="Yu Gothic Pr6N"/>
              </a:rPr>
              <a:t>免</a:t>
            </a:r>
            <a:r>
              <a:rPr sz="1000" b="1" spc="25" dirty="0">
                <a:solidFill>
                  <a:srgbClr val="414042"/>
                </a:solidFill>
                <a:latin typeface="Yu Gothic" panose="020B0400000000000000" pitchFamily="34" charset="-128"/>
                <a:ea typeface="Yu Gothic" panose="020B0400000000000000" pitchFamily="34" charset="-128"/>
                <a:cs typeface="Yu Gothic Pr6N"/>
              </a:rPr>
              <a:t>疫</a:t>
            </a:r>
            <a:r>
              <a:rPr sz="1000" b="1" spc="30" dirty="0">
                <a:solidFill>
                  <a:srgbClr val="414042"/>
                </a:solidFill>
                <a:latin typeface="Yu Gothic" panose="020B0400000000000000" pitchFamily="34" charset="-128"/>
                <a:ea typeface="Yu Gothic" panose="020B0400000000000000" pitchFamily="34" charset="-128"/>
                <a:cs typeface="Yu Gothic Pr6N"/>
              </a:rPr>
              <a:t>の</a:t>
            </a:r>
            <a:r>
              <a:rPr sz="1000" b="1" spc="40" dirty="0">
                <a:solidFill>
                  <a:srgbClr val="414042"/>
                </a:solidFill>
                <a:latin typeface="Yu Gothic" panose="020B0400000000000000" pitchFamily="34" charset="-128"/>
                <a:ea typeface="Yu Gothic" panose="020B0400000000000000" pitchFamily="34" charset="-128"/>
                <a:cs typeface="Yu Gothic Pr6N"/>
              </a:rPr>
              <a:t>低</a:t>
            </a:r>
            <a:r>
              <a:rPr sz="1000" b="1" spc="-85" dirty="0">
                <a:solidFill>
                  <a:srgbClr val="414042"/>
                </a:solidFill>
                <a:latin typeface="Yu Gothic" panose="020B0400000000000000" pitchFamily="34" charset="-128"/>
                <a:ea typeface="Yu Gothic" panose="020B0400000000000000" pitchFamily="34" charset="-128"/>
                <a:cs typeface="Yu Gothic Pr6N"/>
              </a:rPr>
              <a:t>下</a:t>
            </a:r>
            <a:r>
              <a:rPr sz="1000" b="1" spc="-235" dirty="0">
                <a:solidFill>
                  <a:srgbClr val="414042"/>
                </a:solidFill>
                <a:latin typeface="Yu Gothic" panose="020B0400000000000000" pitchFamily="34" charset="-128"/>
                <a:ea typeface="Yu Gothic" panose="020B0400000000000000" pitchFamily="34" charset="-128"/>
                <a:cs typeface="Yu Gothic Pr6N"/>
              </a:rPr>
              <a:t>し</a:t>
            </a:r>
            <a:r>
              <a:rPr sz="1000" b="1" spc="-25" dirty="0">
                <a:solidFill>
                  <a:srgbClr val="414042"/>
                </a:solidFill>
                <a:latin typeface="Yu Gothic" panose="020B0400000000000000" pitchFamily="34" charset="-128"/>
                <a:ea typeface="Yu Gothic" panose="020B0400000000000000" pitchFamily="34" charset="-128"/>
                <a:cs typeface="Yu Gothic Pr6N"/>
              </a:rPr>
              <a:t>て</a:t>
            </a:r>
            <a:r>
              <a:rPr sz="1000" b="1" spc="-35" dirty="0">
                <a:solidFill>
                  <a:srgbClr val="414042"/>
                </a:solidFill>
                <a:latin typeface="Yu Gothic" panose="020B0400000000000000" pitchFamily="34" charset="-128"/>
                <a:ea typeface="Yu Gothic" panose="020B0400000000000000" pitchFamily="34" charset="-128"/>
                <a:cs typeface="Yu Gothic Pr6N"/>
              </a:rPr>
              <a:t>いる</a:t>
            </a:r>
            <a:r>
              <a:rPr sz="1000" b="1" spc="15" dirty="0">
                <a:solidFill>
                  <a:srgbClr val="414042"/>
                </a:solidFill>
                <a:latin typeface="Yu Gothic" panose="020B0400000000000000" pitchFamily="34" charset="-128"/>
                <a:ea typeface="Yu Gothic" panose="020B0400000000000000" pitchFamily="34" charset="-128"/>
                <a:cs typeface="Yu Gothic Pr6N"/>
              </a:rPr>
              <a:t>方</a:t>
            </a:r>
            <a:r>
              <a:rPr sz="1000" b="1" spc="25" dirty="0">
                <a:solidFill>
                  <a:srgbClr val="414042"/>
                </a:solidFill>
                <a:latin typeface="Yu Gothic" panose="020B0400000000000000" pitchFamily="34" charset="-128"/>
                <a:ea typeface="Yu Gothic" panose="020B0400000000000000" pitchFamily="34" charset="-128"/>
                <a:cs typeface="Yu Gothic Pr6N"/>
              </a:rPr>
              <a:t>は</a:t>
            </a:r>
            <a:r>
              <a:rPr sz="1000" b="1" spc="40" dirty="0">
                <a:solidFill>
                  <a:srgbClr val="414042"/>
                </a:solidFill>
                <a:latin typeface="Yu Gothic" panose="020B0400000000000000" pitchFamily="34" charset="-128"/>
                <a:ea typeface="Yu Gothic" panose="020B0400000000000000" pitchFamily="34" charset="-128"/>
                <a:cs typeface="Yu Gothic Pr6N"/>
              </a:rPr>
              <a:t>接</a:t>
            </a:r>
            <a:r>
              <a:rPr sz="1000" b="1" spc="5" dirty="0">
                <a:solidFill>
                  <a:srgbClr val="414042"/>
                </a:solidFill>
                <a:latin typeface="Yu Gothic" panose="020B0400000000000000" pitchFamily="34" charset="-128"/>
                <a:ea typeface="Yu Gothic" panose="020B0400000000000000" pitchFamily="34" charset="-128"/>
                <a:cs typeface="Yu Gothic Pr6N"/>
              </a:rPr>
              <a:t>種</a:t>
            </a:r>
            <a:r>
              <a:rPr sz="1000" b="1" spc="-40" dirty="0">
                <a:solidFill>
                  <a:srgbClr val="414042"/>
                </a:solidFill>
                <a:latin typeface="Yu Gothic" panose="020B0400000000000000" pitchFamily="34" charset="-128"/>
                <a:ea typeface="Yu Gothic" panose="020B0400000000000000" pitchFamily="34" charset="-128"/>
                <a:cs typeface="Yu Gothic Pr6N"/>
              </a:rPr>
              <a:t>で</a:t>
            </a:r>
            <a:r>
              <a:rPr sz="1000" b="1" spc="-145" dirty="0">
                <a:solidFill>
                  <a:srgbClr val="414042"/>
                </a:solidFill>
                <a:latin typeface="Yu Gothic" panose="020B0400000000000000" pitchFamily="34" charset="-128"/>
                <a:ea typeface="Yu Gothic" panose="020B0400000000000000" pitchFamily="34" charset="-128"/>
                <a:cs typeface="Yu Gothic Pr6N"/>
              </a:rPr>
              <a:t>き</a:t>
            </a:r>
            <a:r>
              <a:rPr sz="1000" b="1" spc="-35" dirty="0">
                <a:solidFill>
                  <a:srgbClr val="414042"/>
                </a:solidFill>
                <a:latin typeface="Yu Gothic" panose="020B0400000000000000" pitchFamily="34" charset="-128"/>
                <a:ea typeface="Yu Gothic" panose="020B0400000000000000" pitchFamily="34" charset="-128"/>
                <a:cs typeface="Yu Gothic Pr6N"/>
              </a:rPr>
              <a:t>ませ</a:t>
            </a:r>
            <a:r>
              <a:rPr sz="1000" b="1" dirty="0">
                <a:solidFill>
                  <a:srgbClr val="414042"/>
                </a:solidFill>
                <a:latin typeface="Yu Gothic" panose="020B0400000000000000" pitchFamily="34" charset="-128"/>
                <a:ea typeface="Yu Gothic" panose="020B0400000000000000" pitchFamily="34" charset="-128"/>
                <a:cs typeface="Yu Gothic Pr6N"/>
              </a:rPr>
              <a:t>ん</a:t>
            </a:r>
            <a:endParaRPr sz="1000" b="1" dirty="0">
              <a:latin typeface="Yu Gothic" panose="020B0400000000000000" pitchFamily="34" charset="-128"/>
              <a:ea typeface="Yu Gothic" panose="020B0400000000000000" pitchFamily="34" charset="-128"/>
              <a:cs typeface="Yu Gothic Pr6N"/>
            </a:endParaRPr>
          </a:p>
        </p:txBody>
      </p:sp>
      <p:sp>
        <p:nvSpPr>
          <p:cNvPr id="32" name="object 8">
            <a:extLst>
              <a:ext uri="{FF2B5EF4-FFF2-40B4-BE49-F238E27FC236}">
                <a16:creationId xmlns:a16="http://schemas.microsoft.com/office/drawing/2014/main" id="{A12C0D89-8440-9EBF-7097-085AD977F2A3}"/>
              </a:ext>
            </a:extLst>
          </p:cNvPr>
          <p:cNvSpPr txBox="1"/>
          <p:nvPr/>
        </p:nvSpPr>
        <p:spPr>
          <a:xfrm>
            <a:off x="2061457" y="8811279"/>
            <a:ext cx="2107565" cy="1007110"/>
          </a:xfrm>
          <a:prstGeom prst="rect">
            <a:avLst/>
          </a:prstGeom>
        </p:spPr>
        <p:txBody>
          <a:bodyPr vert="horz" wrap="square" lIns="0" tIns="86360" rIns="0" bIns="0" rtlCol="0">
            <a:spAutoFit/>
          </a:bodyPr>
          <a:lstStyle/>
          <a:p>
            <a:pPr marL="127635" algn="ctr">
              <a:lnSpc>
                <a:spcPct val="100000"/>
              </a:lnSpc>
              <a:spcBef>
                <a:spcPts val="680"/>
              </a:spcBef>
            </a:pPr>
            <a:r>
              <a:rPr lang="ja-JP" altLang="en-US" sz="1100" b="1" spc="85" dirty="0" smtClean="0">
                <a:solidFill>
                  <a:srgbClr val="414042"/>
                </a:solidFill>
                <a:latin typeface="Yu Gothic" panose="020B0400000000000000" pitchFamily="34" charset="-128"/>
                <a:ea typeface="Yu Gothic" panose="020B0400000000000000" pitchFamily="34" charset="-128"/>
                <a:cs typeface="Yu Gothic Pr6N"/>
              </a:rPr>
              <a:t>不活化</a:t>
            </a:r>
            <a:r>
              <a:rPr sz="1100" b="1" spc="-40" dirty="0" err="1" smtClean="0">
                <a:solidFill>
                  <a:srgbClr val="414042"/>
                </a:solidFill>
                <a:latin typeface="Yu Gothic" panose="020B0400000000000000" pitchFamily="34" charset="-128"/>
                <a:ea typeface="Yu Gothic" panose="020B0400000000000000" pitchFamily="34" charset="-128"/>
                <a:cs typeface="Yu Gothic Pr6N"/>
              </a:rPr>
              <a:t>ワ</a:t>
            </a:r>
            <a:r>
              <a:rPr sz="1100" b="1" spc="-20" dirty="0" err="1" smtClean="0">
                <a:solidFill>
                  <a:srgbClr val="414042"/>
                </a:solidFill>
                <a:latin typeface="Yu Gothic" panose="020B0400000000000000" pitchFamily="34" charset="-128"/>
                <a:ea typeface="Yu Gothic" panose="020B0400000000000000" pitchFamily="34" charset="-128"/>
                <a:cs typeface="Yu Gothic Pr6N"/>
              </a:rPr>
              <a:t>ク</a:t>
            </a:r>
            <a:r>
              <a:rPr sz="1100" b="1" spc="-30" dirty="0" err="1" smtClean="0">
                <a:solidFill>
                  <a:srgbClr val="414042"/>
                </a:solidFill>
                <a:latin typeface="Yu Gothic" panose="020B0400000000000000" pitchFamily="34" charset="-128"/>
                <a:ea typeface="Yu Gothic" panose="020B0400000000000000" pitchFamily="34" charset="-128"/>
                <a:cs typeface="Yu Gothic Pr6N"/>
              </a:rPr>
              <a:t>チ</a:t>
            </a:r>
            <a:r>
              <a:rPr sz="1100" b="1" spc="-525" dirty="0" err="1" smtClean="0">
                <a:solidFill>
                  <a:srgbClr val="414042"/>
                </a:solidFill>
                <a:latin typeface="Yu Gothic" panose="020B0400000000000000" pitchFamily="34" charset="-128"/>
                <a:ea typeface="Yu Gothic" panose="020B0400000000000000" pitchFamily="34" charset="-128"/>
                <a:cs typeface="Yu Gothic Pr6N"/>
              </a:rPr>
              <a:t>ン</a:t>
            </a:r>
            <a:r>
              <a:rPr sz="1100" b="1" spc="60" dirty="0" err="1">
                <a:solidFill>
                  <a:srgbClr val="414042"/>
                </a:solidFill>
                <a:latin typeface="Yu Gothic" panose="020B0400000000000000" pitchFamily="34" charset="-128"/>
                <a:ea typeface="Yu Gothic" panose="020B0400000000000000" pitchFamily="34" charset="-128"/>
                <a:cs typeface="Yu Gothic Pr6N"/>
              </a:rPr>
              <a:t>（GSK</a:t>
            </a:r>
            <a:r>
              <a:rPr sz="1100" b="1" spc="20" dirty="0">
                <a:solidFill>
                  <a:srgbClr val="414042"/>
                </a:solidFill>
                <a:latin typeface="Yu Gothic" panose="020B0400000000000000" pitchFamily="34" charset="-128"/>
                <a:ea typeface="Yu Gothic" panose="020B0400000000000000" pitchFamily="34" charset="-128"/>
                <a:cs typeface="Yu Gothic Pr6N"/>
              </a:rPr>
              <a:t> </a:t>
            </a:r>
            <a:r>
              <a:rPr sz="1100" b="1" spc="85" dirty="0">
                <a:solidFill>
                  <a:srgbClr val="414042"/>
                </a:solidFill>
                <a:latin typeface="Yu Gothic" panose="020B0400000000000000" pitchFamily="34" charset="-128"/>
                <a:ea typeface="Yu Gothic" panose="020B0400000000000000" pitchFamily="34" charset="-128"/>
                <a:cs typeface="Yu Gothic Pr6N"/>
              </a:rPr>
              <a:t>社）</a:t>
            </a:r>
            <a:endParaRPr sz="1100" b="1" dirty="0">
              <a:latin typeface="Yu Gothic" panose="020B0400000000000000" pitchFamily="34" charset="-128"/>
              <a:ea typeface="Yu Gothic" panose="020B0400000000000000" pitchFamily="34" charset="-128"/>
              <a:cs typeface="Yu Gothic Pr6N"/>
            </a:endParaRPr>
          </a:p>
          <a:p>
            <a:pPr marL="30480" algn="ctr">
              <a:lnSpc>
                <a:spcPct val="100000"/>
              </a:lnSpc>
              <a:spcBef>
                <a:spcPts val="530"/>
              </a:spcBef>
            </a:pPr>
            <a:r>
              <a:rPr sz="1000" b="1" spc="80" dirty="0">
                <a:solidFill>
                  <a:srgbClr val="414042"/>
                </a:solidFill>
                <a:latin typeface="Yu Gothic" panose="020B0400000000000000" pitchFamily="34" charset="-128"/>
                <a:ea typeface="Yu Gothic" panose="020B0400000000000000" pitchFamily="34" charset="-128"/>
                <a:cs typeface="Yu Gothic Pr6N"/>
              </a:rPr>
              <a:t>筋肉</a:t>
            </a:r>
            <a:r>
              <a:rPr sz="1000" b="1" spc="55" dirty="0">
                <a:solidFill>
                  <a:srgbClr val="414042"/>
                </a:solidFill>
                <a:latin typeface="Yu Gothic" panose="020B0400000000000000" pitchFamily="34" charset="-128"/>
                <a:ea typeface="Yu Gothic" panose="020B0400000000000000" pitchFamily="34" charset="-128"/>
                <a:cs typeface="Yu Gothic Pr6N"/>
              </a:rPr>
              <a:t>内</a:t>
            </a:r>
            <a:r>
              <a:rPr sz="1000" b="1" spc="30" dirty="0">
                <a:solidFill>
                  <a:srgbClr val="414042"/>
                </a:solidFill>
                <a:latin typeface="Yu Gothic" panose="020B0400000000000000" pitchFamily="34" charset="-128"/>
                <a:ea typeface="Yu Gothic" panose="020B0400000000000000" pitchFamily="34" charset="-128"/>
                <a:cs typeface="Yu Gothic Pr6N"/>
              </a:rPr>
              <a:t>に</a:t>
            </a:r>
            <a:r>
              <a:rPr sz="1000" b="1" spc="80" dirty="0">
                <a:solidFill>
                  <a:srgbClr val="414042"/>
                </a:solidFill>
                <a:latin typeface="Yu Gothic" panose="020B0400000000000000" pitchFamily="34" charset="-128"/>
                <a:ea typeface="Yu Gothic" panose="020B0400000000000000" pitchFamily="34" charset="-128"/>
                <a:cs typeface="Yu Gothic Pr6N"/>
              </a:rPr>
              <a:t>接種</a:t>
            </a:r>
            <a:endParaRPr sz="1000" b="1" dirty="0">
              <a:latin typeface="Yu Gothic" panose="020B0400000000000000" pitchFamily="34" charset="-128"/>
              <a:ea typeface="Yu Gothic" panose="020B0400000000000000" pitchFamily="34" charset="-128"/>
              <a:cs typeface="Yu Gothic Pr6N"/>
            </a:endParaRPr>
          </a:p>
          <a:p>
            <a:pPr algn="ctr">
              <a:lnSpc>
                <a:spcPct val="100000"/>
              </a:lnSpc>
              <a:spcBef>
                <a:spcPts val="465"/>
              </a:spcBef>
            </a:pPr>
            <a:r>
              <a:rPr sz="1000" b="1" spc="-80" dirty="0">
                <a:solidFill>
                  <a:srgbClr val="414042"/>
                </a:solidFill>
                <a:latin typeface="Yu Gothic" panose="020B0400000000000000" pitchFamily="34" charset="-128"/>
                <a:ea typeface="Yu Gothic" panose="020B0400000000000000" pitchFamily="34" charset="-128"/>
                <a:cs typeface="Yu Gothic Pr6N"/>
              </a:rPr>
              <a:t>２</a:t>
            </a:r>
            <a:r>
              <a:rPr sz="1000" b="1" spc="-420" dirty="0">
                <a:solidFill>
                  <a:srgbClr val="414042"/>
                </a:solidFill>
                <a:latin typeface="Yu Gothic" panose="020B0400000000000000" pitchFamily="34" charset="-128"/>
                <a:ea typeface="Yu Gothic" panose="020B0400000000000000" pitchFamily="34" charset="-128"/>
                <a:cs typeface="Yu Gothic Pr6N"/>
              </a:rPr>
              <a:t>回</a:t>
            </a:r>
            <a:r>
              <a:rPr sz="1000" b="1" spc="-80" dirty="0">
                <a:solidFill>
                  <a:srgbClr val="414042"/>
                </a:solidFill>
                <a:latin typeface="Yu Gothic" panose="020B0400000000000000" pitchFamily="34" charset="-128"/>
                <a:ea typeface="Yu Gothic" panose="020B0400000000000000" pitchFamily="34" charset="-128"/>
                <a:cs typeface="Yu Gothic Pr6N"/>
              </a:rPr>
              <a:t>（</a:t>
            </a:r>
            <a:r>
              <a:rPr sz="1000" b="1" spc="-100" dirty="0">
                <a:solidFill>
                  <a:srgbClr val="414042"/>
                </a:solidFill>
                <a:latin typeface="Yu Gothic" panose="020B0400000000000000" pitchFamily="34" charset="-128"/>
                <a:ea typeface="Yu Gothic" panose="020B0400000000000000" pitchFamily="34" charset="-128"/>
                <a:cs typeface="Yu Gothic Pr6N"/>
              </a:rPr>
              <a:t>２</a:t>
            </a:r>
            <a:r>
              <a:rPr sz="1000" b="1" spc="80" dirty="0">
                <a:solidFill>
                  <a:srgbClr val="414042"/>
                </a:solidFill>
                <a:latin typeface="Yu Gothic" panose="020B0400000000000000" pitchFamily="34" charset="-128"/>
                <a:ea typeface="Yu Gothic" panose="020B0400000000000000" pitchFamily="34" charset="-128"/>
                <a:cs typeface="Yu Gothic Pr6N"/>
              </a:rPr>
              <a:t>か</a:t>
            </a:r>
            <a:r>
              <a:rPr sz="1000" b="1" spc="40" dirty="0">
                <a:solidFill>
                  <a:srgbClr val="414042"/>
                </a:solidFill>
                <a:latin typeface="Yu Gothic" panose="020B0400000000000000" pitchFamily="34" charset="-128"/>
                <a:ea typeface="Yu Gothic" panose="020B0400000000000000" pitchFamily="34" charset="-128"/>
                <a:cs typeface="Yu Gothic Pr6N"/>
              </a:rPr>
              <a:t>月</a:t>
            </a:r>
            <a:r>
              <a:rPr sz="1000" b="1" spc="80" dirty="0">
                <a:solidFill>
                  <a:srgbClr val="414042"/>
                </a:solidFill>
                <a:latin typeface="Yu Gothic" panose="020B0400000000000000" pitchFamily="34" charset="-128"/>
                <a:ea typeface="Yu Gothic" panose="020B0400000000000000" pitchFamily="34" charset="-128"/>
                <a:cs typeface="Yu Gothic Pr6N"/>
              </a:rPr>
              <a:t>以</a:t>
            </a:r>
            <a:r>
              <a:rPr sz="1000" b="1" spc="70" dirty="0">
                <a:solidFill>
                  <a:srgbClr val="414042"/>
                </a:solidFill>
                <a:latin typeface="Yu Gothic" panose="020B0400000000000000" pitchFamily="34" charset="-128"/>
                <a:ea typeface="Yu Gothic" panose="020B0400000000000000" pitchFamily="34" charset="-128"/>
                <a:cs typeface="Yu Gothic Pr6N"/>
              </a:rPr>
              <a:t>上の</a:t>
            </a:r>
            <a:r>
              <a:rPr sz="1000" b="1" spc="80" dirty="0">
                <a:solidFill>
                  <a:srgbClr val="414042"/>
                </a:solidFill>
                <a:latin typeface="Yu Gothic" panose="020B0400000000000000" pitchFamily="34" charset="-128"/>
                <a:ea typeface="Yu Gothic" panose="020B0400000000000000" pitchFamily="34" charset="-128"/>
                <a:cs typeface="Yu Gothic Pr6N"/>
              </a:rPr>
              <a:t>間</a:t>
            </a:r>
            <a:r>
              <a:rPr sz="1000" b="1" spc="30" dirty="0">
                <a:solidFill>
                  <a:srgbClr val="414042"/>
                </a:solidFill>
                <a:latin typeface="Yu Gothic" panose="020B0400000000000000" pitchFamily="34" charset="-128"/>
                <a:ea typeface="Yu Gothic" panose="020B0400000000000000" pitchFamily="34" charset="-128"/>
                <a:cs typeface="Yu Gothic Pr6N"/>
              </a:rPr>
              <a:t>隔</a:t>
            </a:r>
            <a:r>
              <a:rPr sz="1000" b="1" spc="20" dirty="0">
                <a:solidFill>
                  <a:srgbClr val="414042"/>
                </a:solidFill>
                <a:latin typeface="Yu Gothic" panose="020B0400000000000000" pitchFamily="34" charset="-128"/>
                <a:ea typeface="Yu Gothic" panose="020B0400000000000000" pitchFamily="34" charset="-128"/>
                <a:cs typeface="Yu Gothic Pr6N"/>
              </a:rPr>
              <a:t>をあ</a:t>
            </a:r>
            <a:r>
              <a:rPr sz="1000" b="1" spc="-25" dirty="0">
                <a:solidFill>
                  <a:srgbClr val="414042"/>
                </a:solidFill>
                <a:latin typeface="Yu Gothic" panose="020B0400000000000000" pitchFamily="34" charset="-128"/>
                <a:ea typeface="Yu Gothic" panose="020B0400000000000000" pitchFamily="34" charset="-128"/>
                <a:cs typeface="Yu Gothic Pr6N"/>
              </a:rPr>
              <a:t>け</a:t>
            </a:r>
            <a:r>
              <a:rPr sz="1000" b="1" spc="5" dirty="0">
                <a:solidFill>
                  <a:srgbClr val="414042"/>
                </a:solidFill>
                <a:latin typeface="Yu Gothic" panose="020B0400000000000000" pitchFamily="34" charset="-128"/>
                <a:ea typeface="Yu Gothic" panose="020B0400000000000000" pitchFamily="34" charset="-128"/>
                <a:cs typeface="Yu Gothic Pr6N"/>
              </a:rPr>
              <a:t>る</a:t>
            </a:r>
            <a:r>
              <a:rPr sz="1000" b="1" spc="-420" dirty="0">
                <a:solidFill>
                  <a:srgbClr val="414042"/>
                </a:solidFill>
                <a:latin typeface="Yu Gothic" panose="020B0400000000000000" pitchFamily="34" charset="-128"/>
                <a:ea typeface="Yu Gothic" panose="020B0400000000000000" pitchFamily="34" charset="-128"/>
                <a:cs typeface="Yu Gothic Pr6N"/>
              </a:rPr>
              <a:t>）</a:t>
            </a:r>
            <a:r>
              <a:rPr sz="1000" b="1" dirty="0">
                <a:solidFill>
                  <a:srgbClr val="414042"/>
                </a:solidFill>
                <a:latin typeface="Yu Gothic" panose="020B0400000000000000" pitchFamily="34" charset="-128"/>
                <a:ea typeface="Yu Gothic" panose="020B0400000000000000" pitchFamily="34" charset="-128"/>
                <a:cs typeface="Yu Gothic Pr6N"/>
              </a:rPr>
              <a:t>※</a:t>
            </a:r>
            <a:endParaRPr sz="1000" b="1" dirty="0">
              <a:latin typeface="Yu Gothic" panose="020B0400000000000000" pitchFamily="34" charset="-128"/>
              <a:ea typeface="Yu Gothic" panose="020B0400000000000000" pitchFamily="34" charset="-128"/>
              <a:cs typeface="Yu Gothic Pr6N"/>
            </a:endParaRPr>
          </a:p>
          <a:p>
            <a:pPr marL="30480" algn="ctr">
              <a:lnSpc>
                <a:spcPct val="100000"/>
              </a:lnSpc>
              <a:spcBef>
                <a:spcPts val="1230"/>
              </a:spcBef>
            </a:pPr>
            <a:r>
              <a:rPr sz="1000" b="1" spc="80" dirty="0">
                <a:solidFill>
                  <a:srgbClr val="414042"/>
                </a:solidFill>
                <a:latin typeface="Yu Gothic" panose="020B0400000000000000" pitchFamily="34" charset="-128"/>
                <a:ea typeface="Yu Gothic" panose="020B0400000000000000" pitchFamily="34" charset="-128"/>
                <a:cs typeface="Yu Gothic Pr6N"/>
              </a:rPr>
              <a:t>免</a:t>
            </a:r>
            <a:r>
              <a:rPr sz="1000" b="1" spc="70" dirty="0">
                <a:solidFill>
                  <a:srgbClr val="414042"/>
                </a:solidFill>
                <a:latin typeface="Yu Gothic" panose="020B0400000000000000" pitchFamily="34" charset="-128"/>
                <a:ea typeface="Yu Gothic" panose="020B0400000000000000" pitchFamily="34" charset="-128"/>
                <a:cs typeface="Yu Gothic Pr6N"/>
              </a:rPr>
              <a:t>疫の</a:t>
            </a:r>
            <a:r>
              <a:rPr sz="1000" b="1" spc="80" dirty="0">
                <a:solidFill>
                  <a:srgbClr val="414042"/>
                </a:solidFill>
                <a:latin typeface="Yu Gothic" panose="020B0400000000000000" pitchFamily="34" charset="-128"/>
                <a:ea typeface="Yu Gothic" panose="020B0400000000000000" pitchFamily="34" charset="-128"/>
                <a:cs typeface="Yu Gothic Pr6N"/>
              </a:rPr>
              <a:t>状</a:t>
            </a:r>
            <a:r>
              <a:rPr sz="1000" b="1" spc="55" dirty="0">
                <a:solidFill>
                  <a:srgbClr val="414042"/>
                </a:solidFill>
                <a:latin typeface="Yu Gothic" panose="020B0400000000000000" pitchFamily="34" charset="-128"/>
                <a:ea typeface="Yu Gothic" panose="020B0400000000000000" pitchFamily="34" charset="-128"/>
                <a:cs typeface="Yu Gothic Pr6N"/>
              </a:rPr>
              <a:t>態</a:t>
            </a:r>
            <a:r>
              <a:rPr sz="1000" b="1" spc="35" dirty="0">
                <a:solidFill>
                  <a:srgbClr val="414042"/>
                </a:solidFill>
                <a:latin typeface="Yu Gothic" panose="020B0400000000000000" pitchFamily="34" charset="-128"/>
                <a:ea typeface="Yu Gothic" panose="020B0400000000000000" pitchFamily="34" charset="-128"/>
                <a:cs typeface="Yu Gothic Pr6N"/>
              </a:rPr>
              <a:t>に</a:t>
            </a:r>
            <a:r>
              <a:rPr sz="1000" b="1" spc="80" dirty="0">
                <a:solidFill>
                  <a:srgbClr val="414042"/>
                </a:solidFill>
                <a:latin typeface="Yu Gothic" panose="020B0400000000000000" pitchFamily="34" charset="-128"/>
                <a:ea typeface="Yu Gothic" panose="020B0400000000000000" pitchFamily="34" charset="-128"/>
                <a:cs typeface="Yu Gothic Pr6N"/>
              </a:rPr>
              <a:t>関</a:t>
            </a:r>
            <a:r>
              <a:rPr sz="1000" b="1" spc="-15" dirty="0">
                <a:solidFill>
                  <a:srgbClr val="414042"/>
                </a:solidFill>
                <a:latin typeface="Yu Gothic" panose="020B0400000000000000" pitchFamily="34" charset="-128"/>
                <a:ea typeface="Yu Gothic" panose="020B0400000000000000" pitchFamily="34" charset="-128"/>
                <a:cs typeface="Yu Gothic Pr6N"/>
              </a:rPr>
              <a:t>わ</a:t>
            </a:r>
            <a:r>
              <a:rPr sz="1000" b="1" spc="20" dirty="0">
                <a:solidFill>
                  <a:srgbClr val="414042"/>
                </a:solidFill>
                <a:latin typeface="Yu Gothic" panose="020B0400000000000000" pitchFamily="34" charset="-128"/>
                <a:ea typeface="Yu Gothic" panose="020B0400000000000000" pitchFamily="34" charset="-128"/>
                <a:cs typeface="Yu Gothic Pr6N"/>
              </a:rPr>
              <a:t>ら</a:t>
            </a:r>
            <a:r>
              <a:rPr sz="1000" b="1" spc="95" dirty="0">
                <a:solidFill>
                  <a:srgbClr val="414042"/>
                </a:solidFill>
                <a:latin typeface="Yu Gothic" panose="020B0400000000000000" pitchFamily="34" charset="-128"/>
                <a:ea typeface="Yu Gothic" panose="020B0400000000000000" pitchFamily="34" charset="-128"/>
                <a:cs typeface="Yu Gothic Pr6N"/>
              </a:rPr>
              <a:t>ず</a:t>
            </a:r>
            <a:r>
              <a:rPr sz="1000" b="1" spc="80" dirty="0">
                <a:solidFill>
                  <a:srgbClr val="414042"/>
                </a:solidFill>
                <a:latin typeface="Yu Gothic" panose="020B0400000000000000" pitchFamily="34" charset="-128"/>
                <a:ea typeface="Yu Gothic" panose="020B0400000000000000" pitchFamily="34" charset="-128"/>
                <a:cs typeface="Yu Gothic Pr6N"/>
              </a:rPr>
              <a:t>接種可能</a:t>
            </a:r>
            <a:endParaRPr sz="1000" b="1" dirty="0">
              <a:latin typeface="Yu Gothic" panose="020B0400000000000000" pitchFamily="34" charset="-128"/>
              <a:ea typeface="Yu Gothic" panose="020B0400000000000000" pitchFamily="34" charset="-128"/>
              <a:cs typeface="Yu Gothic Pr6N"/>
            </a:endParaRPr>
          </a:p>
        </p:txBody>
      </p:sp>
      <p:sp>
        <p:nvSpPr>
          <p:cNvPr id="33" name="object 9">
            <a:extLst>
              <a:ext uri="{FF2B5EF4-FFF2-40B4-BE49-F238E27FC236}">
                <a16:creationId xmlns:a16="http://schemas.microsoft.com/office/drawing/2014/main" id="{3783C3B5-4ADA-ADD1-6778-FD4B2C2BFF11}"/>
              </a:ext>
            </a:extLst>
          </p:cNvPr>
          <p:cNvSpPr txBox="1"/>
          <p:nvPr/>
        </p:nvSpPr>
        <p:spPr>
          <a:xfrm>
            <a:off x="359482" y="9998730"/>
            <a:ext cx="6880225" cy="355290"/>
          </a:xfrm>
          <a:prstGeom prst="rect">
            <a:avLst/>
          </a:prstGeom>
        </p:spPr>
        <p:txBody>
          <a:bodyPr vert="horz" wrap="square" lIns="0" tIns="12700" rIns="0" bIns="0" rtlCol="0">
            <a:spAutoFit/>
          </a:bodyPr>
          <a:lstStyle/>
          <a:p>
            <a:pPr marL="321310" marR="5080" indent="-309245">
              <a:lnSpc>
                <a:spcPct val="128200"/>
              </a:lnSpc>
              <a:spcBef>
                <a:spcPts val="100"/>
              </a:spcBef>
            </a:pPr>
            <a:r>
              <a:rPr sz="900" spc="40" dirty="0">
                <a:solidFill>
                  <a:srgbClr val="231F20"/>
                </a:solidFill>
                <a:latin typeface="Yu Gothic" panose="020B0400000000000000" pitchFamily="34" charset="-128"/>
                <a:ea typeface="Yu Gothic" panose="020B0400000000000000" pitchFamily="34" charset="-128"/>
                <a:cs typeface="YuGoPr6N-Demi"/>
              </a:rPr>
              <a:t>（※）</a:t>
            </a:r>
            <a:r>
              <a:rPr sz="900" spc="55" dirty="0">
                <a:solidFill>
                  <a:srgbClr val="231F20"/>
                </a:solidFill>
                <a:latin typeface="Yu Gothic" panose="020B0400000000000000" pitchFamily="34" charset="-128"/>
                <a:ea typeface="Yu Gothic" panose="020B0400000000000000" pitchFamily="34" charset="-128"/>
                <a:cs typeface="YuGoPr6N-Demi"/>
              </a:rPr>
              <a:t>病</a:t>
            </a:r>
            <a:r>
              <a:rPr sz="900" spc="-5" dirty="0">
                <a:solidFill>
                  <a:srgbClr val="231F20"/>
                </a:solidFill>
                <a:latin typeface="Yu Gothic" panose="020B0400000000000000" pitchFamily="34" charset="-128"/>
                <a:ea typeface="Yu Gothic" panose="020B0400000000000000" pitchFamily="34" charset="-128"/>
                <a:cs typeface="YuGoPr6N-Demi"/>
              </a:rPr>
              <a:t>気</a:t>
            </a:r>
            <a:r>
              <a:rPr sz="900" spc="55" dirty="0">
                <a:solidFill>
                  <a:srgbClr val="231F20"/>
                </a:solidFill>
                <a:latin typeface="Yu Gothic" panose="020B0400000000000000" pitchFamily="34" charset="-128"/>
                <a:ea typeface="Yu Gothic" panose="020B0400000000000000" pitchFamily="34" charset="-128"/>
                <a:cs typeface="YuGoPr6N-Demi"/>
              </a:rPr>
              <a:t>や</a:t>
            </a:r>
            <a:r>
              <a:rPr sz="900" spc="50" dirty="0">
                <a:solidFill>
                  <a:srgbClr val="231F20"/>
                </a:solidFill>
                <a:latin typeface="Yu Gothic" panose="020B0400000000000000" pitchFamily="34" charset="-128"/>
                <a:ea typeface="Yu Gothic" panose="020B0400000000000000" pitchFamily="34" charset="-128"/>
                <a:cs typeface="YuGoPr6N-Demi"/>
              </a:rPr>
              <a:t>治</a:t>
            </a:r>
            <a:r>
              <a:rPr sz="900" spc="40" dirty="0">
                <a:solidFill>
                  <a:srgbClr val="231F20"/>
                </a:solidFill>
                <a:latin typeface="Yu Gothic" panose="020B0400000000000000" pitchFamily="34" charset="-128"/>
                <a:ea typeface="Yu Gothic" panose="020B0400000000000000" pitchFamily="34" charset="-128"/>
                <a:cs typeface="YuGoPr6N-Demi"/>
              </a:rPr>
              <a:t>療</a:t>
            </a:r>
            <a:r>
              <a:rPr sz="900" spc="-5" dirty="0">
                <a:solidFill>
                  <a:srgbClr val="231F20"/>
                </a:solidFill>
                <a:latin typeface="Yu Gothic" panose="020B0400000000000000" pitchFamily="34" charset="-128"/>
                <a:ea typeface="Yu Gothic" panose="020B0400000000000000" pitchFamily="34" charset="-128"/>
                <a:cs typeface="YuGoPr6N-Demi"/>
              </a:rPr>
              <a:t>に</a:t>
            </a:r>
            <a:r>
              <a:rPr sz="900" spc="-90" dirty="0">
                <a:solidFill>
                  <a:srgbClr val="231F20"/>
                </a:solidFill>
                <a:latin typeface="Yu Gothic" panose="020B0400000000000000" pitchFamily="34" charset="-128"/>
                <a:ea typeface="Yu Gothic" panose="020B0400000000000000" pitchFamily="34" charset="-128"/>
                <a:cs typeface="YuGoPr6N-Demi"/>
              </a:rPr>
              <a:t>よ</a:t>
            </a:r>
            <a:r>
              <a:rPr sz="900" spc="50" dirty="0">
                <a:solidFill>
                  <a:srgbClr val="231F20"/>
                </a:solidFill>
                <a:latin typeface="Yu Gothic" panose="020B0400000000000000" pitchFamily="34" charset="-128"/>
                <a:ea typeface="Yu Gothic" panose="020B0400000000000000" pitchFamily="34" charset="-128"/>
                <a:cs typeface="YuGoPr6N-Demi"/>
              </a:rPr>
              <a:t>り、</a:t>
            </a:r>
            <a:r>
              <a:rPr sz="900" spc="55" dirty="0">
                <a:solidFill>
                  <a:srgbClr val="231F20"/>
                </a:solidFill>
                <a:latin typeface="Yu Gothic" panose="020B0400000000000000" pitchFamily="34" charset="-128"/>
                <a:ea typeface="Yu Gothic" panose="020B0400000000000000" pitchFamily="34" charset="-128"/>
                <a:cs typeface="YuGoPr6N-Demi"/>
              </a:rPr>
              <a:t>免</a:t>
            </a:r>
            <a:r>
              <a:rPr sz="900" spc="30" dirty="0">
                <a:solidFill>
                  <a:srgbClr val="231F20"/>
                </a:solidFill>
                <a:latin typeface="Yu Gothic" panose="020B0400000000000000" pitchFamily="34" charset="-128"/>
                <a:ea typeface="Yu Gothic" panose="020B0400000000000000" pitchFamily="34" charset="-128"/>
                <a:cs typeface="YuGoPr6N-Demi"/>
              </a:rPr>
              <a:t>疫</a:t>
            </a:r>
            <a:r>
              <a:rPr sz="900" spc="50" dirty="0">
                <a:solidFill>
                  <a:srgbClr val="231F20"/>
                </a:solidFill>
                <a:latin typeface="Yu Gothic" panose="020B0400000000000000" pitchFamily="34" charset="-128"/>
                <a:ea typeface="Yu Gothic" panose="020B0400000000000000" pitchFamily="34" charset="-128"/>
                <a:cs typeface="YuGoPr6N-Demi"/>
              </a:rPr>
              <a:t>の</a:t>
            </a:r>
            <a:r>
              <a:rPr sz="900" spc="60" dirty="0">
                <a:solidFill>
                  <a:srgbClr val="231F20"/>
                </a:solidFill>
                <a:latin typeface="Yu Gothic" panose="020B0400000000000000" pitchFamily="34" charset="-128"/>
                <a:ea typeface="Yu Gothic" panose="020B0400000000000000" pitchFamily="34" charset="-128"/>
                <a:cs typeface="YuGoPr6N-Demi"/>
              </a:rPr>
              <a:t>機</a:t>
            </a:r>
            <a:r>
              <a:rPr sz="900" spc="50" dirty="0">
                <a:solidFill>
                  <a:srgbClr val="231F20"/>
                </a:solidFill>
                <a:latin typeface="Yu Gothic" panose="020B0400000000000000" pitchFamily="34" charset="-128"/>
                <a:ea typeface="Yu Gothic" panose="020B0400000000000000" pitchFamily="34" charset="-128"/>
                <a:cs typeface="YuGoPr6N-Demi"/>
              </a:rPr>
              <a:t>能</a:t>
            </a:r>
            <a:r>
              <a:rPr sz="900" spc="60" dirty="0">
                <a:solidFill>
                  <a:srgbClr val="231F20"/>
                </a:solidFill>
                <a:latin typeface="Yu Gothic" panose="020B0400000000000000" pitchFamily="34" charset="-128"/>
                <a:ea typeface="Yu Gothic" panose="020B0400000000000000" pitchFamily="34" charset="-128"/>
                <a:cs typeface="YuGoPr6N-Demi"/>
              </a:rPr>
              <a:t>が</a:t>
            </a:r>
            <a:r>
              <a:rPr sz="900" spc="35" dirty="0">
                <a:solidFill>
                  <a:srgbClr val="231F20"/>
                </a:solidFill>
                <a:latin typeface="Yu Gothic" panose="020B0400000000000000" pitchFamily="34" charset="-128"/>
                <a:ea typeface="Yu Gothic" panose="020B0400000000000000" pitchFamily="34" charset="-128"/>
                <a:cs typeface="YuGoPr6N-Demi"/>
              </a:rPr>
              <a:t>低</a:t>
            </a:r>
            <a:r>
              <a:rPr sz="900" spc="-30" dirty="0">
                <a:solidFill>
                  <a:srgbClr val="231F20"/>
                </a:solidFill>
                <a:latin typeface="Yu Gothic" panose="020B0400000000000000" pitchFamily="34" charset="-128"/>
                <a:ea typeface="Yu Gothic" panose="020B0400000000000000" pitchFamily="34" charset="-128"/>
                <a:cs typeface="YuGoPr6N-Demi"/>
              </a:rPr>
              <a:t>下し</a:t>
            </a:r>
            <a:r>
              <a:rPr sz="900" spc="-15" dirty="0">
                <a:solidFill>
                  <a:srgbClr val="231F20"/>
                </a:solidFill>
                <a:latin typeface="Yu Gothic" panose="020B0400000000000000" pitchFamily="34" charset="-128"/>
                <a:ea typeface="Yu Gothic" panose="020B0400000000000000" pitchFamily="34" charset="-128"/>
                <a:cs typeface="YuGoPr6N-Demi"/>
              </a:rPr>
              <a:t>たま</a:t>
            </a:r>
            <a:r>
              <a:rPr sz="900" dirty="0">
                <a:solidFill>
                  <a:srgbClr val="231F20"/>
                </a:solidFill>
                <a:latin typeface="Yu Gothic" panose="020B0400000000000000" pitchFamily="34" charset="-128"/>
                <a:ea typeface="Yu Gothic" panose="020B0400000000000000" pitchFamily="34" charset="-128"/>
                <a:cs typeface="YuGoPr6N-Demi"/>
              </a:rPr>
              <a:t>た</a:t>
            </a:r>
            <a:r>
              <a:rPr sz="900" spc="30" dirty="0">
                <a:solidFill>
                  <a:srgbClr val="231F20"/>
                </a:solidFill>
                <a:latin typeface="Yu Gothic" panose="020B0400000000000000" pitchFamily="34" charset="-128"/>
                <a:ea typeface="Yu Gothic" panose="020B0400000000000000" pitchFamily="34" charset="-128"/>
                <a:cs typeface="YuGoPr6N-Demi"/>
              </a:rPr>
              <a:t>は</a:t>
            </a:r>
            <a:r>
              <a:rPr sz="900" spc="35" dirty="0">
                <a:solidFill>
                  <a:srgbClr val="231F20"/>
                </a:solidFill>
                <a:latin typeface="Yu Gothic" panose="020B0400000000000000" pitchFamily="34" charset="-128"/>
                <a:ea typeface="Yu Gothic" panose="020B0400000000000000" pitchFamily="34" charset="-128"/>
                <a:cs typeface="YuGoPr6N-Demi"/>
              </a:rPr>
              <a:t>低下</a:t>
            </a:r>
            <a:r>
              <a:rPr sz="900" spc="-25" dirty="0">
                <a:solidFill>
                  <a:srgbClr val="231F20"/>
                </a:solidFill>
                <a:latin typeface="Yu Gothic" panose="020B0400000000000000" pitchFamily="34" charset="-128"/>
                <a:ea typeface="Yu Gothic" panose="020B0400000000000000" pitchFamily="34" charset="-128"/>
                <a:cs typeface="YuGoPr6N-Demi"/>
              </a:rPr>
              <a:t>す</a:t>
            </a:r>
            <a:r>
              <a:rPr sz="900" spc="-40" dirty="0">
                <a:solidFill>
                  <a:srgbClr val="231F20"/>
                </a:solidFill>
                <a:latin typeface="Yu Gothic" panose="020B0400000000000000" pitchFamily="34" charset="-128"/>
                <a:ea typeface="Yu Gothic" panose="020B0400000000000000" pitchFamily="34" charset="-128"/>
                <a:cs typeface="YuGoPr6N-Demi"/>
              </a:rPr>
              <a:t>る</a:t>
            </a:r>
            <a:r>
              <a:rPr sz="900" spc="40" dirty="0">
                <a:solidFill>
                  <a:srgbClr val="231F20"/>
                </a:solidFill>
                <a:latin typeface="Yu Gothic" panose="020B0400000000000000" pitchFamily="34" charset="-128"/>
                <a:ea typeface="Yu Gothic" panose="020B0400000000000000" pitchFamily="34" charset="-128"/>
                <a:cs typeface="YuGoPr6N-Demi"/>
              </a:rPr>
              <a:t>可</a:t>
            </a:r>
            <a:r>
              <a:rPr sz="900" spc="60" dirty="0">
                <a:solidFill>
                  <a:srgbClr val="231F20"/>
                </a:solidFill>
                <a:latin typeface="Yu Gothic" panose="020B0400000000000000" pitchFamily="34" charset="-128"/>
                <a:ea typeface="Yu Gothic" panose="020B0400000000000000" pitchFamily="34" charset="-128"/>
                <a:cs typeface="YuGoPr6N-Demi"/>
              </a:rPr>
              <a:t>能</a:t>
            </a:r>
            <a:r>
              <a:rPr sz="900" spc="45" dirty="0">
                <a:solidFill>
                  <a:srgbClr val="231F20"/>
                </a:solidFill>
                <a:latin typeface="Yu Gothic" panose="020B0400000000000000" pitchFamily="34" charset="-128"/>
                <a:ea typeface="Yu Gothic" panose="020B0400000000000000" pitchFamily="34" charset="-128"/>
                <a:cs typeface="YuGoPr6N-Demi"/>
              </a:rPr>
              <a:t>性</a:t>
            </a:r>
            <a:r>
              <a:rPr sz="900" spc="20" dirty="0">
                <a:solidFill>
                  <a:srgbClr val="231F20"/>
                </a:solidFill>
                <a:latin typeface="Yu Gothic" panose="020B0400000000000000" pitchFamily="34" charset="-128"/>
                <a:ea typeface="Yu Gothic" panose="020B0400000000000000" pitchFamily="34" charset="-128"/>
                <a:cs typeface="YuGoPr6N-Demi"/>
              </a:rPr>
              <a:t>が</a:t>
            </a:r>
            <a:r>
              <a:rPr sz="900" spc="5" dirty="0">
                <a:solidFill>
                  <a:srgbClr val="231F20"/>
                </a:solidFill>
                <a:latin typeface="Yu Gothic" panose="020B0400000000000000" pitchFamily="34" charset="-128"/>
                <a:ea typeface="Yu Gothic" panose="020B0400000000000000" pitchFamily="34" charset="-128"/>
                <a:cs typeface="YuGoPr6N-Demi"/>
              </a:rPr>
              <a:t>あ</a:t>
            </a:r>
            <a:r>
              <a:rPr sz="900" spc="-20" dirty="0">
                <a:solidFill>
                  <a:srgbClr val="231F20"/>
                </a:solidFill>
                <a:latin typeface="Yu Gothic" panose="020B0400000000000000" pitchFamily="34" charset="-128"/>
                <a:ea typeface="Yu Gothic" panose="020B0400000000000000" pitchFamily="34" charset="-128"/>
                <a:cs typeface="YuGoPr6N-Demi"/>
              </a:rPr>
              <a:t>る</a:t>
            </a:r>
            <a:r>
              <a:rPr sz="900" spc="70" dirty="0">
                <a:solidFill>
                  <a:srgbClr val="231F20"/>
                </a:solidFill>
                <a:latin typeface="Yu Gothic" panose="020B0400000000000000" pitchFamily="34" charset="-128"/>
                <a:ea typeface="Yu Gothic" panose="020B0400000000000000" pitchFamily="34" charset="-128"/>
                <a:cs typeface="YuGoPr6N-Demi"/>
              </a:rPr>
              <a:t>方</a:t>
            </a:r>
            <a:r>
              <a:rPr sz="900" spc="30" dirty="0">
                <a:solidFill>
                  <a:srgbClr val="231F20"/>
                </a:solidFill>
                <a:latin typeface="Yu Gothic" panose="020B0400000000000000" pitchFamily="34" charset="-128"/>
                <a:ea typeface="Yu Gothic" panose="020B0400000000000000" pitchFamily="34" charset="-128"/>
                <a:cs typeface="YuGoPr6N-Demi"/>
              </a:rPr>
              <a:t>等</a:t>
            </a:r>
            <a:r>
              <a:rPr sz="900" spc="50" dirty="0">
                <a:solidFill>
                  <a:srgbClr val="231F20"/>
                </a:solidFill>
                <a:latin typeface="Yu Gothic" panose="020B0400000000000000" pitchFamily="34" charset="-128"/>
                <a:ea typeface="Yu Gothic" panose="020B0400000000000000" pitchFamily="34" charset="-128"/>
                <a:cs typeface="YuGoPr6N-Demi"/>
              </a:rPr>
              <a:t>は、</a:t>
            </a:r>
            <a:r>
              <a:rPr sz="900" spc="45" dirty="0">
                <a:solidFill>
                  <a:srgbClr val="231F20"/>
                </a:solidFill>
                <a:latin typeface="Yu Gothic" panose="020B0400000000000000" pitchFamily="34" charset="-128"/>
                <a:ea typeface="Yu Gothic" panose="020B0400000000000000" pitchFamily="34" charset="-128"/>
                <a:cs typeface="YuGoPr6N-Demi"/>
              </a:rPr>
              <a:t>医</a:t>
            </a:r>
            <a:r>
              <a:rPr sz="900" spc="40" dirty="0">
                <a:solidFill>
                  <a:srgbClr val="231F20"/>
                </a:solidFill>
                <a:latin typeface="Yu Gothic" panose="020B0400000000000000" pitchFamily="34" charset="-128"/>
                <a:ea typeface="Yu Gothic" panose="020B0400000000000000" pitchFamily="34" charset="-128"/>
                <a:cs typeface="YuGoPr6N-Demi"/>
              </a:rPr>
              <a:t>師</a:t>
            </a:r>
            <a:r>
              <a:rPr sz="900" spc="35" dirty="0">
                <a:solidFill>
                  <a:srgbClr val="231F20"/>
                </a:solidFill>
                <a:latin typeface="Yu Gothic" panose="020B0400000000000000" pitchFamily="34" charset="-128"/>
                <a:ea typeface="Yu Gothic" panose="020B0400000000000000" pitchFamily="34" charset="-128"/>
                <a:cs typeface="YuGoPr6N-Demi"/>
              </a:rPr>
              <a:t>が</a:t>
            </a:r>
            <a:r>
              <a:rPr sz="900" spc="70" dirty="0">
                <a:solidFill>
                  <a:srgbClr val="231F20"/>
                </a:solidFill>
                <a:latin typeface="Yu Gothic" panose="020B0400000000000000" pitchFamily="34" charset="-128"/>
                <a:ea typeface="Yu Gothic" panose="020B0400000000000000" pitchFamily="34" charset="-128"/>
                <a:cs typeface="YuGoPr6N-Demi"/>
              </a:rPr>
              <a:t>早</a:t>
            </a:r>
            <a:r>
              <a:rPr sz="900" spc="25" dirty="0">
                <a:solidFill>
                  <a:srgbClr val="231F20"/>
                </a:solidFill>
                <a:latin typeface="Yu Gothic" panose="020B0400000000000000" pitchFamily="34" charset="-128"/>
                <a:ea typeface="Yu Gothic" panose="020B0400000000000000" pitchFamily="34" charset="-128"/>
                <a:cs typeface="YuGoPr6N-Demi"/>
              </a:rPr>
              <a:t>期</a:t>
            </a:r>
            <a:r>
              <a:rPr sz="900" spc="50" dirty="0">
                <a:solidFill>
                  <a:srgbClr val="231F20"/>
                </a:solidFill>
                <a:latin typeface="Yu Gothic" panose="020B0400000000000000" pitchFamily="34" charset="-128"/>
                <a:ea typeface="Yu Gothic" panose="020B0400000000000000" pitchFamily="34" charset="-128"/>
                <a:cs typeface="YuGoPr6N-Demi"/>
              </a:rPr>
              <a:t>の</a:t>
            </a:r>
            <a:r>
              <a:rPr sz="900" spc="70" dirty="0">
                <a:solidFill>
                  <a:srgbClr val="231F20"/>
                </a:solidFill>
                <a:latin typeface="Yu Gothic" panose="020B0400000000000000" pitchFamily="34" charset="-128"/>
                <a:ea typeface="Yu Gothic" panose="020B0400000000000000" pitchFamily="34" charset="-128"/>
                <a:cs typeface="YuGoPr6N-Demi"/>
              </a:rPr>
              <a:t>接</a:t>
            </a:r>
            <a:r>
              <a:rPr sz="900" spc="45" dirty="0">
                <a:solidFill>
                  <a:srgbClr val="231F20"/>
                </a:solidFill>
                <a:latin typeface="Yu Gothic" panose="020B0400000000000000" pitchFamily="34" charset="-128"/>
                <a:ea typeface="Yu Gothic" panose="020B0400000000000000" pitchFamily="34" charset="-128"/>
                <a:cs typeface="YuGoPr6N-Demi"/>
              </a:rPr>
              <a:t>種</a:t>
            </a:r>
            <a:r>
              <a:rPr sz="900" spc="25" dirty="0">
                <a:solidFill>
                  <a:srgbClr val="231F20"/>
                </a:solidFill>
                <a:latin typeface="Yu Gothic" panose="020B0400000000000000" pitchFamily="34" charset="-128"/>
                <a:ea typeface="Yu Gothic" panose="020B0400000000000000" pitchFamily="34" charset="-128"/>
                <a:cs typeface="YuGoPr6N-Demi"/>
              </a:rPr>
              <a:t>が</a:t>
            </a:r>
            <a:r>
              <a:rPr sz="900" spc="65" dirty="0">
                <a:solidFill>
                  <a:srgbClr val="231F20"/>
                </a:solidFill>
                <a:latin typeface="Yu Gothic" panose="020B0400000000000000" pitchFamily="34" charset="-128"/>
                <a:ea typeface="Yu Gothic" panose="020B0400000000000000" pitchFamily="34" charset="-128"/>
                <a:cs typeface="YuGoPr6N-Demi"/>
              </a:rPr>
              <a:t>必</a:t>
            </a:r>
            <a:r>
              <a:rPr sz="900" dirty="0">
                <a:solidFill>
                  <a:srgbClr val="231F20"/>
                </a:solidFill>
                <a:latin typeface="Yu Gothic" panose="020B0400000000000000" pitchFamily="34" charset="-128"/>
                <a:ea typeface="Yu Gothic" panose="020B0400000000000000" pitchFamily="34" charset="-128"/>
                <a:cs typeface="YuGoPr6N-Demi"/>
              </a:rPr>
              <a:t>要</a:t>
            </a:r>
            <a:r>
              <a:rPr sz="900" spc="-30" dirty="0">
                <a:solidFill>
                  <a:srgbClr val="231F20"/>
                </a:solidFill>
                <a:latin typeface="Yu Gothic" panose="020B0400000000000000" pitchFamily="34" charset="-128"/>
                <a:ea typeface="Yu Gothic" panose="020B0400000000000000" pitchFamily="34" charset="-128"/>
                <a:cs typeface="YuGoPr6N-Demi"/>
              </a:rPr>
              <a:t>と</a:t>
            </a:r>
            <a:r>
              <a:rPr sz="900" spc="60" dirty="0">
                <a:solidFill>
                  <a:srgbClr val="231F20"/>
                </a:solidFill>
                <a:latin typeface="Yu Gothic" panose="020B0400000000000000" pitchFamily="34" charset="-128"/>
                <a:ea typeface="Yu Gothic" panose="020B0400000000000000" pitchFamily="34" charset="-128"/>
                <a:cs typeface="YuGoPr6N-Demi"/>
              </a:rPr>
              <a:t>判</a:t>
            </a:r>
            <a:r>
              <a:rPr sz="900" spc="-20" dirty="0">
                <a:solidFill>
                  <a:srgbClr val="231F20"/>
                </a:solidFill>
                <a:latin typeface="Yu Gothic" panose="020B0400000000000000" pitchFamily="34" charset="-128"/>
                <a:ea typeface="Yu Gothic" panose="020B0400000000000000" pitchFamily="34" charset="-128"/>
                <a:cs typeface="YuGoPr6N-Demi"/>
              </a:rPr>
              <a:t>断</a:t>
            </a:r>
            <a:r>
              <a:rPr sz="900" spc="-30" dirty="0">
                <a:solidFill>
                  <a:srgbClr val="231F20"/>
                </a:solidFill>
                <a:latin typeface="Yu Gothic" panose="020B0400000000000000" pitchFamily="34" charset="-128"/>
                <a:ea typeface="Yu Gothic" panose="020B0400000000000000" pitchFamily="34" charset="-128"/>
                <a:cs typeface="YuGoPr6N-Demi"/>
              </a:rPr>
              <a:t>し</a:t>
            </a:r>
            <a:r>
              <a:rPr sz="900" spc="25" dirty="0">
                <a:solidFill>
                  <a:srgbClr val="231F20"/>
                </a:solidFill>
                <a:latin typeface="Yu Gothic" panose="020B0400000000000000" pitchFamily="34" charset="-128"/>
                <a:ea typeface="Yu Gothic" panose="020B0400000000000000" pitchFamily="34" charset="-128"/>
                <a:cs typeface="YuGoPr6N-Demi"/>
              </a:rPr>
              <a:t>た</a:t>
            </a:r>
            <a:r>
              <a:rPr sz="900" spc="80" dirty="0">
                <a:solidFill>
                  <a:srgbClr val="231F20"/>
                </a:solidFill>
                <a:latin typeface="Yu Gothic" panose="020B0400000000000000" pitchFamily="34" charset="-128"/>
                <a:ea typeface="Yu Gothic" panose="020B0400000000000000" pitchFamily="34" charset="-128"/>
                <a:cs typeface="YuGoPr6N-Demi"/>
              </a:rPr>
              <a:t>場</a:t>
            </a:r>
            <a:r>
              <a:rPr sz="900" spc="50" dirty="0">
                <a:solidFill>
                  <a:srgbClr val="231F20"/>
                </a:solidFill>
                <a:latin typeface="Yu Gothic" panose="020B0400000000000000" pitchFamily="34" charset="-128"/>
                <a:ea typeface="Yu Gothic" panose="020B0400000000000000" pitchFamily="34" charset="-128"/>
                <a:cs typeface="YuGoPr6N-Demi"/>
              </a:rPr>
              <a:t>合、 </a:t>
            </a:r>
            <a:r>
              <a:rPr sz="900" spc="70" dirty="0">
                <a:solidFill>
                  <a:srgbClr val="231F20"/>
                </a:solidFill>
                <a:latin typeface="Yu Gothic" panose="020B0400000000000000" pitchFamily="34" charset="-128"/>
                <a:ea typeface="Yu Gothic" panose="020B0400000000000000" pitchFamily="34" charset="-128"/>
                <a:cs typeface="YuGoPr6N-Demi"/>
              </a:rPr>
              <a:t>接</a:t>
            </a:r>
            <a:r>
              <a:rPr sz="900" spc="55" dirty="0">
                <a:solidFill>
                  <a:srgbClr val="231F20"/>
                </a:solidFill>
                <a:latin typeface="Yu Gothic" panose="020B0400000000000000" pitchFamily="34" charset="-128"/>
                <a:ea typeface="Yu Gothic" panose="020B0400000000000000" pitchFamily="34" charset="-128"/>
                <a:cs typeface="YuGoPr6N-Demi"/>
              </a:rPr>
              <a:t>種間</a:t>
            </a:r>
            <a:r>
              <a:rPr sz="900" spc="30" dirty="0">
                <a:solidFill>
                  <a:srgbClr val="231F20"/>
                </a:solidFill>
                <a:latin typeface="Yu Gothic" panose="020B0400000000000000" pitchFamily="34" charset="-128"/>
                <a:ea typeface="Yu Gothic" panose="020B0400000000000000" pitchFamily="34" charset="-128"/>
                <a:cs typeface="YuGoPr6N-Demi"/>
              </a:rPr>
              <a:t>隔</a:t>
            </a:r>
            <a:r>
              <a:rPr sz="900" spc="-110" dirty="0">
                <a:solidFill>
                  <a:srgbClr val="231F20"/>
                </a:solidFill>
                <a:latin typeface="Yu Gothic" panose="020B0400000000000000" pitchFamily="34" charset="-128"/>
                <a:ea typeface="Yu Gothic" panose="020B0400000000000000" pitchFamily="34" charset="-128"/>
                <a:cs typeface="YuGoPr6N-Demi"/>
              </a:rPr>
              <a:t>を</a:t>
            </a:r>
            <a:r>
              <a:rPr sz="900" spc="-60" dirty="0">
                <a:solidFill>
                  <a:srgbClr val="231F20"/>
                </a:solidFill>
                <a:latin typeface="Yu Gothic" panose="020B0400000000000000" pitchFamily="34" charset="-128"/>
                <a:ea typeface="Yu Gothic" panose="020B0400000000000000" pitchFamily="34" charset="-128"/>
                <a:cs typeface="YuGoPr6N-Demi"/>
              </a:rPr>
              <a:t>１</a:t>
            </a:r>
            <a:r>
              <a:rPr sz="900" spc="-15" dirty="0">
                <a:solidFill>
                  <a:srgbClr val="231F20"/>
                </a:solidFill>
                <a:latin typeface="Yu Gothic" panose="020B0400000000000000" pitchFamily="34" charset="-128"/>
                <a:ea typeface="Yu Gothic" panose="020B0400000000000000" pitchFamily="34" charset="-128"/>
                <a:cs typeface="YuGoPr6N-Demi"/>
              </a:rPr>
              <a:t>か</a:t>
            </a:r>
            <a:r>
              <a:rPr sz="900" spc="-55" dirty="0">
                <a:solidFill>
                  <a:srgbClr val="231F20"/>
                </a:solidFill>
                <a:latin typeface="Yu Gothic" panose="020B0400000000000000" pitchFamily="34" charset="-128"/>
                <a:ea typeface="Yu Gothic" panose="020B0400000000000000" pitchFamily="34" charset="-128"/>
                <a:cs typeface="YuGoPr6N-Demi"/>
              </a:rPr>
              <a:t>月</a:t>
            </a:r>
            <a:r>
              <a:rPr sz="900" spc="-15" dirty="0">
                <a:solidFill>
                  <a:srgbClr val="231F20"/>
                </a:solidFill>
                <a:latin typeface="Yu Gothic" panose="020B0400000000000000" pitchFamily="34" charset="-128"/>
                <a:ea typeface="Yu Gothic" panose="020B0400000000000000" pitchFamily="34" charset="-128"/>
                <a:cs typeface="YuGoPr6N-Demi"/>
              </a:rPr>
              <a:t>ま</a:t>
            </a:r>
            <a:r>
              <a:rPr sz="900" spc="80" dirty="0">
                <a:solidFill>
                  <a:srgbClr val="231F20"/>
                </a:solidFill>
                <a:latin typeface="Yu Gothic" panose="020B0400000000000000" pitchFamily="34" charset="-128"/>
                <a:ea typeface="Yu Gothic" panose="020B0400000000000000" pitchFamily="34" charset="-128"/>
                <a:cs typeface="YuGoPr6N-Demi"/>
              </a:rPr>
              <a:t>で短</a:t>
            </a:r>
            <a:r>
              <a:rPr sz="900" spc="50" dirty="0">
                <a:solidFill>
                  <a:srgbClr val="231F20"/>
                </a:solidFill>
                <a:latin typeface="Yu Gothic" panose="020B0400000000000000" pitchFamily="34" charset="-128"/>
                <a:ea typeface="Yu Gothic" panose="020B0400000000000000" pitchFamily="34" charset="-128"/>
                <a:cs typeface="YuGoPr6N-Demi"/>
              </a:rPr>
              <a:t>縮</a:t>
            </a:r>
            <a:r>
              <a:rPr sz="900" spc="5" dirty="0">
                <a:solidFill>
                  <a:srgbClr val="231F20"/>
                </a:solidFill>
                <a:latin typeface="Yu Gothic" panose="020B0400000000000000" pitchFamily="34" charset="-128"/>
                <a:ea typeface="Yu Gothic" panose="020B0400000000000000" pitchFamily="34" charset="-128"/>
                <a:cs typeface="YuGoPr6N-Demi"/>
              </a:rPr>
              <a:t>で</a:t>
            </a:r>
            <a:r>
              <a:rPr sz="900" spc="-60" dirty="0">
                <a:solidFill>
                  <a:srgbClr val="231F20"/>
                </a:solidFill>
                <a:latin typeface="Yu Gothic" panose="020B0400000000000000" pitchFamily="34" charset="-128"/>
                <a:ea typeface="Yu Gothic" panose="020B0400000000000000" pitchFamily="34" charset="-128"/>
                <a:cs typeface="YuGoPr6N-Demi"/>
              </a:rPr>
              <a:t>き</a:t>
            </a:r>
            <a:r>
              <a:rPr sz="900" spc="-5" dirty="0">
                <a:solidFill>
                  <a:srgbClr val="231F20"/>
                </a:solidFill>
                <a:latin typeface="Yu Gothic" panose="020B0400000000000000" pitchFamily="34" charset="-128"/>
                <a:ea typeface="Yu Gothic" panose="020B0400000000000000" pitchFamily="34" charset="-128"/>
                <a:cs typeface="YuGoPr6N-Demi"/>
              </a:rPr>
              <a:t>ま</a:t>
            </a:r>
            <a:r>
              <a:rPr sz="900" spc="50" dirty="0">
                <a:solidFill>
                  <a:srgbClr val="231F20"/>
                </a:solidFill>
                <a:latin typeface="Yu Gothic" panose="020B0400000000000000" pitchFamily="34" charset="-128"/>
                <a:ea typeface="Yu Gothic" panose="020B0400000000000000" pitchFamily="34" charset="-128"/>
                <a:cs typeface="YuGoPr6N-Demi"/>
              </a:rPr>
              <a:t>す</a:t>
            </a:r>
            <a:r>
              <a:rPr sz="900" dirty="0">
                <a:solidFill>
                  <a:srgbClr val="231F20"/>
                </a:solidFill>
                <a:latin typeface="Yu Gothic" panose="020B0400000000000000" pitchFamily="34" charset="-128"/>
                <a:ea typeface="Yu Gothic" panose="020B0400000000000000" pitchFamily="34" charset="-128"/>
                <a:cs typeface="YuGoPr6N-Demi"/>
              </a:rPr>
              <a:t>。</a:t>
            </a:r>
            <a:endParaRPr sz="900">
              <a:latin typeface="Yu Gothic" panose="020B0400000000000000" pitchFamily="34" charset="-128"/>
              <a:ea typeface="Yu Gothic" panose="020B0400000000000000" pitchFamily="34" charset="-128"/>
              <a:cs typeface="YuGoPr6N-Demi"/>
            </a:endParaRPr>
          </a:p>
        </p:txBody>
      </p:sp>
      <p:sp>
        <p:nvSpPr>
          <p:cNvPr id="34" name="object 4">
            <a:extLst>
              <a:ext uri="{FF2B5EF4-FFF2-40B4-BE49-F238E27FC236}">
                <a16:creationId xmlns:a16="http://schemas.microsoft.com/office/drawing/2014/main" id="{E7601AB0-E735-C84F-E444-6FAE7714F9C6}"/>
              </a:ext>
            </a:extLst>
          </p:cNvPr>
          <p:cNvSpPr txBox="1"/>
          <p:nvPr/>
        </p:nvSpPr>
        <p:spPr>
          <a:xfrm>
            <a:off x="285372" y="4756037"/>
            <a:ext cx="6913064" cy="359073"/>
          </a:xfrm>
          <a:prstGeom prst="rect">
            <a:avLst/>
          </a:prstGeom>
        </p:spPr>
        <p:txBody>
          <a:bodyPr vert="horz" wrap="square" lIns="0" tIns="12700" rIns="0" bIns="0" rtlCol="0">
            <a:spAutoFit/>
          </a:bodyPr>
          <a:lstStyle/>
          <a:p>
            <a:r>
              <a:rPr lang="ja-JP" altLang="en-US" sz="1050" b="1" spc="-60" dirty="0">
                <a:solidFill>
                  <a:srgbClr val="414042"/>
                </a:solidFill>
                <a:latin typeface="Yu Gothic" panose="020B0400000000000000" pitchFamily="34" charset="-128"/>
                <a:ea typeface="Yu Gothic" panose="020B0400000000000000" pitchFamily="34" charset="-128"/>
                <a:cs typeface="Yu Gothic Pr6N"/>
              </a:rPr>
              <a:t>　　</a:t>
            </a:r>
            <a:r>
              <a:rPr lang="ja-JP" altLang="en-US" sz="1050" b="1" spc="-60" dirty="0" smtClean="0">
                <a:solidFill>
                  <a:srgbClr val="414042"/>
                </a:solidFill>
                <a:latin typeface="Yu Gothic" panose="020B0400000000000000" pitchFamily="34" charset="-128"/>
                <a:ea typeface="Yu Gothic" panose="020B0400000000000000" pitchFamily="34" charset="-128"/>
                <a:cs typeface="Yu Gothic Pr6N"/>
              </a:rPr>
              <a:t>　</a:t>
            </a:r>
            <a:r>
              <a:rPr lang="ja-JP" altLang="en-US" sz="1200" b="1" spc="-60" dirty="0" smtClean="0">
                <a:solidFill>
                  <a:srgbClr val="FF0000"/>
                </a:solidFill>
                <a:latin typeface="Yu Gothic" panose="020B0400000000000000" pitchFamily="34" charset="-128"/>
                <a:ea typeface="Yu Gothic" panose="020B0400000000000000" pitchFamily="34" charset="-128"/>
                <a:cs typeface="Yu Gothic Pr6N"/>
              </a:rPr>
              <a:t>不活化ワクチン</a:t>
            </a:r>
            <a:r>
              <a:rPr lang="en-US" altLang="ja-JP" sz="1200" b="1" spc="-60" dirty="0">
                <a:solidFill>
                  <a:srgbClr val="FF0000"/>
                </a:solidFill>
                <a:latin typeface="Yu Gothic" panose="020B0400000000000000" pitchFamily="34" charset="-128"/>
                <a:ea typeface="Yu Gothic" panose="020B0400000000000000" pitchFamily="34" charset="-128"/>
                <a:cs typeface="Yu Gothic Pr6N"/>
              </a:rPr>
              <a:t>1</a:t>
            </a:r>
            <a:r>
              <a:rPr lang="ja-JP" altLang="en-US" sz="1200" b="1" spc="-60" dirty="0">
                <a:solidFill>
                  <a:srgbClr val="FF0000"/>
                </a:solidFill>
                <a:latin typeface="Yu Gothic" panose="020B0400000000000000" pitchFamily="34" charset="-128"/>
                <a:ea typeface="Yu Gothic" panose="020B0400000000000000" pitchFamily="34" charset="-128"/>
                <a:cs typeface="Yu Gothic Pr6N"/>
              </a:rPr>
              <a:t>回</a:t>
            </a:r>
            <a:r>
              <a:rPr lang="ja-JP" altLang="en-US" sz="1200" b="1" spc="-60" dirty="0" smtClean="0">
                <a:solidFill>
                  <a:srgbClr val="FF0000"/>
                </a:solidFill>
                <a:latin typeface="Yu Gothic" panose="020B0400000000000000" pitchFamily="34" charset="-128"/>
                <a:ea typeface="Yu Gothic" panose="020B0400000000000000" pitchFamily="34" charset="-128"/>
                <a:cs typeface="Yu Gothic Pr6N"/>
              </a:rPr>
              <a:t>６</a:t>
            </a:r>
            <a:r>
              <a:rPr lang="en-US" altLang="ja-JP" sz="1200" b="1" spc="-60" dirty="0" smtClean="0">
                <a:solidFill>
                  <a:srgbClr val="FF0000"/>
                </a:solidFill>
                <a:latin typeface="Yu Gothic" panose="020B0400000000000000" pitchFamily="34" charset="-128"/>
                <a:ea typeface="Yu Gothic" panose="020B0400000000000000" pitchFamily="34" charset="-128"/>
                <a:cs typeface="Yu Gothic Pr6N"/>
              </a:rPr>
              <a:t>,</a:t>
            </a:r>
            <a:r>
              <a:rPr lang="ja-JP" altLang="en-US" sz="1200" b="1" spc="-60" dirty="0" smtClean="0">
                <a:solidFill>
                  <a:srgbClr val="FF0000"/>
                </a:solidFill>
                <a:latin typeface="Yu Gothic" panose="020B0400000000000000" pitchFamily="34" charset="-128"/>
                <a:ea typeface="Yu Gothic" panose="020B0400000000000000" pitchFamily="34" charset="-128"/>
                <a:cs typeface="Yu Gothic Pr6N"/>
              </a:rPr>
              <a:t>６００円</a:t>
            </a:r>
            <a:r>
              <a:rPr lang="en-US" altLang="ja-JP" sz="1200" b="1" spc="-60" dirty="0">
                <a:solidFill>
                  <a:srgbClr val="FF0000"/>
                </a:solidFill>
                <a:latin typeface="Yu Gothic" panose="020B0400000000000000" pitchFamily="34" charset="-128"/>
                <a:ea typeface="Yu Gothic" panose="020B0400000000000000" pitchFamily="34" charset="-128"/>
                <a:cs typeface="Yu Gothic Pr6N"/>
              </a:rPr>
              <a:t>×</a:t>
            </a:r>
            <a:r>
              <a:rPr lang="ja-JP" altLang="en-US" sz="1200" b="1" spc="-60" dirty="0">
                <a:solidFill>
                  <a:srgbClr val="FF0000"/>
                </a:solidFill>
                <a:latin typeface="Yu Gothic" panose="020B0400000000000000" pitchFamily="34" charset="-128"/>
                <a:ea typeface="Yu Gothic" panose="020B0400000000000000" pitchFamily="34" charset="-128"/>
                <a:cs typeface="Yu Gothic Pr6N"/>
              </a:rPr>
              <a:t>２回　</a:t>
            </a:r>
            <a:r>
              <a:rPr lang="ja-JP" altLang="en-US" sz="1200" b="1" spc="-60" dirty="0" smtClean="0">
                <a:solidFill>
                  <a:srgbClr val="FF0000"/>
                </a:solidFill>
                <a:latin typeface="Yu Gothic" panose="020B0400000000000000" pitchFamily="34" charset="-128"/>
                <a:ea typeface="Yu Gothic" panose="020B0400000000000000" pitchFamily="34" charset="-128"/>
                <a:cs typeface="Yu Gothic Pr6N"/>
              </a:rPr>
              <a:t>　　生</a:t>
            </a:r>
            <a:r>
              <a:rPr lang="ja-JP" altLang="en-US" sz="1200" b="1" spc="-60" dirty="0">
                <a:solidFill>
                  <a:srgbClr val="FF0000"/>
                </a:solidFill>
                <a:latin typeface="Yu Gothic" panose="020B0400000000000000" pitchFamily="34" charset="-128"/>
                <a:ea typeface="Yu Gothic" panose="020B0400000000000000" pitchFamily="34" charset="-128"/>
                <a:cs typeface="Yu Gothic Pr6N"/>
              </a:rPr>
              <a:t>ワクチン２</a:t>
            </a:r>
            <a:r>
              <a:rPr lang="en-US" altLang="ja-JP" sz="1200" b="1" spc="-60" dirty="0">
                <a:solidFill>
                  <a:srgbClr val="FF0000"/>
                </a:solidFill>
                <a:latin typeface="Yu Gothic" panose="020B0400000000000000" pitchFamily="34" charset="-128"/>
                <a:ea typeface="Yu Gothic" panose="020B0400000000000000" pitchFamily="34" charset="-128"/>
                <a:cs typeface="Yu Gothic Pr6N"/>
              </a:rPr>
              <a:t>,</a:t>
            </a:r>
            <a:r>
              <a:rPr lang="ja-JP" altLang="en-US" sz="1200" b="1" spc="-60" dirty="0">
                <a:solidFill>
                  <a:srgbClr val="FF0000"/>
                </a:solidFill>
                <a:latin typeface="Yu Gothic" panose="020B0400000000000000" pitchFamily="34" charset="-128"/>
                <a:ea typeface="Yu Gothic" panose="020B0400000000000000" pitchFamily="34" charset="-128"/>
                <a:cs typeface="Yu Gothic Pr6N"/>
              </a:rPr>
              <a:t>６００円</a:t>
            </a:r>
            <a:r>
              <a:rPr lang="en-US" altLang="ja-JP" sz="1200" b="1" spc="-60" dirty="0">
                <a:solidFill>
                  <a:srgbClr val="FF0000"/>
                </a:solidFill>
                <a:latin typeface="Yu Gothic" panose="020B0400000000000000" pitchFamily="34" charset="-128"/>
                <a:ea typeface="Yu Gothic" panose="020B0400000000000000" pitchFamily="34" charset="-128"/>
                <a:cs typeface="Yu Gothic Pr6N"/>
              </a:rPr>
              <a:t>×</a:t>
            </a:r>
            <a:r>
              <a:rPr lang="ja-JP" altLang="en-US" sz="1200" b="1" spc="-60" dirty="0">
                <a:solidFill>
                  <a:srgbClr val="FF0000"/>
                </a:solidFill>
                <a:latin typeface="Yu Gothic" panose="020B0400000000000000" pitchFamily="34" charset="-128"/>
                <a:ea typeface="Yu Gothic" panose="020B0400000000000000" pitchFamily="34" charset="-128"/>
                <a:cs typeface="Yu Gothic Pr6N"/>
              </a:rPr>
              <a:t>１回</a:t>
            </a:r>
          </a:p>
          <a:p>
            <a:r>
              <a:rPr lang="ja-JP" altLang="en-US" sz="1050" b="1" spc="-60" dirty="0">
                <a:solidFill>
                  <a:srgbClr val="414042"/>
                </a:solidFill>
                <a:latin typeface="Yu Gothic" panose="020B0400000000000000" pitchFamily="34" charset="-128"/>
                <a:ea typeface="Yu Gothic" panose="020B0400000000000000" pitchFamily="34" charset="-128"/>
                <a:cs typeface="Yu Gothic Pr6N"/>
              </a:rPr>
              <a:t>　　</a:t>
            </a:r>
            <a:endParaRPr lang="ja-JP" altLang="en-US" sz="1050" b="1" dirty="0">
              <a:latin typeface="Yu Gothic" panose="020B0400000000000000" pitchFamily="34" charset="-128"/>
              <a:ea typeface="Yu Gothic" panose="020B0400000000000000" pitchFamily="34" charset="-128"/>
              <a:cs typeface="Yu Gothic Pr6N"/>
            </a:endParaRPr>
          </a:p>
        </p:txBody>
      </p:sp>
      <p:sp>
        <p:nvSpPr>
          <p:cNvPr id="35" name="object 4">
            <a:extLst>
              <a:ext uri="{FF2B5EF4-FFF2-40B4-BE49-F238E27FC236}">
                <a16:creationId xmlns:a16="http://schemas.microsoft.com/office/drawing/2014/main" id="{F2D5F2AD-B9B6-34C6-10D7-E44959FC6028}"/>
              </a:ext>
            </a:extLst>
          </p:cNvPr>
          <p:cNvSpPr txBox="1"/>
          <p:nvPr/>
        </p:nvSpPr>
        <p:spPr>
          <a:xfrm>
            <a:off x="493780" y="3279849"/>
            <a:ext cx="6452870" cy="197490"/>
          </a:xfrm>
          <a:prstGeom prst="rect">
            <a:avLst/>
          </a:prstGeom>
        </p:spPr>
        <p:txBody>
          <a:bodyPr vert="horz" wrap="square" lIns="0" tIns="12700" rIns="0" bIns="0" rtlCol="0">
            <a:spAutoFit/>
          </a:bodyPr>
          <a:lstStyle/>
          <a:p>
            <a:pPr marL="29845">
              <a:lnSpc>
                <a:spcPct val="100000"/>
              </a:lnSpc>
              <a:spcBef>
                <a:spcPts val="2045"/>
              </a:spcBef>
            </a:pPr>
            <a:r>
              <a:rPr sz="1800" b="1" spc="142" baseline="2314" dirty="0">
                <a:solidFill>
                  <a:srgbClr val="414042"/>
                </a:solidFill>
                <a:latin typeface="Yu Gothic" panose="020B0400000000000000" pitchFamily="34" charset="-128"/>
                <a:ea typeface="Yu Gothic" panose="020B0400000000000000" pitchFamily="34" charset="-128"/>
                <a:cs typeface="Yu Gothic Pr6N"/>
              </a:rPr>
              <a:t>〈対象</a:t>
            </a:r>
            <a:r>
              <a:rPr sz="1800" b="1" spc="82" baseline="2314" dirty="0">
                <a:solidFill>
                  <a:srgbClr val="414042"/>
                </a:solidFill>
                <a:latin typeface="Yu Gothic" panose="020B0400000000000000" pitchFamily="34" charset="-128"/>
                <a:ea typeface="Yu Gothic" panose="020B0400000000000000" pitchFamily="34" charset="-128"/>
                <a:cs typeface="Yu Gothic Pr6N"/>
              </a:rPr>
              <a:t>〉</a:t>
            </a:r>
            <a:r>
              <a:rPr sz="1100" b="1" spc="85" dirty="0">
                <a:solidFill>
                  <a:srgbClr val="414042"/>
                </a:solidFill>
                <a:latin typeface="Yu Gothic" panose="020B0400000000000000" pitchFamily="34" charset="-128"/>
                <a:ea typeface="Yu Gothic" panose="020B0400000000000000" pitchFamily="34" charset="-128"/>
                <a:cs typeface="Yu Gothic Pr6N"/>
              </a:rPr>
              <a:t>定期接</a:t>
            </a:r>
            <a:r>
              <a:rPr sz="1100" b="1" spc="75" dirty="0">
                <a:solidFill>
                  <a:srgbClr val="414042"/>
                </a:solidFill>
                <a:latin typeface="Yu Gothic" panose="020B0400000000000000" pitchFamily="34" charset="-128"/>
                <a:ea typeface="Yu Gothic" panose="020B0400000000000000" pitchFamily="34" charset="-128"/>
                <a:cs typeface="Yu Gothic Pr6N"/>
              </a:rPr>
              <a:t>種</a:t>
            </a:r>
            <a:r>
              <a:rPr sz="1100" b="1" spc="80" dirty="0">
                <a:solidFill>
                  <a:srgbClr val="414042"/>
                </a:solidFill>
                <a:latin typeface="Yu Gothic" panose="020B0400000000000000" pitchFamily="34" charset="-128"/>
                <a:ea typeface="Yu Gothic" panose="020B0400000000000000" pitchFamily="34" charset="-128"/>
                <a:cs typeface="Yu Gothic Pr6N"/>
              </a:rPr>
              <a:t>の</a:t>
            </a:r>
            <a:r>
              <a:rPr sz="1100" b="1" spc="85" dirty="0">
                <a:solidFill>
                  <a:srgbClr val="414042"/>
                </a:solidFill>
                <a:latin typeface="Yu Gothic" panose="020B0400000000000000" pitchFamily="34" charset="-128"/>
                <a:ea typeface="Yu Gothic" panose="020B0400000000000000" pitchFamily="34" charset="-128"/>
                <a:cs typeface="Yu Gothic Pr6N"/>
              </a:rPr>
              <a:t>対</a:t>
            </a:r>
            <a:r>
              <a:rPr sz="1100" b="1" spc="60" dirty="0">
                <a:solidFill>
                  <a:srgbClr val="414042"/>
                </a:solidFill>
                <a:latin typeface="Yu Gothic" panose="020B0400000000000000" pitchFamily="34" charset="-128"/>
                <a:ea typeface="Yu Gothic" panose="020B0400000000000000" pitchFamily="34" charset="-128"/>
                <a:cs typeface="Yu Gothic Pr6N"/>
              </a:rPr>
              <a:t>象</a:t>
            </a:r>
            <a:r>
              <a:rPr sz="1100" b="1" spc="70" dirty="0">
                <a:solidFill>
                  <a:srgbClr val="414042"/>
                </a:solidFill>
                <a:latin typeface="Yu Gothic" panose="020B0400000000000000" pitchFamily="34" charset="-128"/>
                <a:ea typeface="Yu Gothic" panose="020B0400000000000000" pitchFamily="34" charset="-128"/>
                <a:cs typeface="Yu Gothic Pr6N"/>
              </a:rPr>
              <a:t>は</a:t>
            </a:r>
            <a:r>
              <a:rPr sz="1100" b="1" spc="85" dirty="0">
                <a:solidFill>
                  <a:srgbClr val="414042"/>
                </a:solidFill>
                <a:latin typeface="Yu Gothic" panose="020B0400000000000000" pitchFamily="34" charset="-128"/>
                <a:ea typeface="Yu Gothic" panose="020B0400000000000000" pitchFamily="34" charset="-128"/>
                <a:cs typeface="Yu Gothic Pr6N"/>
              </a:rPr>
              <a:t>以</a:t>
            </a:r>
            <a:r>
              <a:rPr sz="1100" b="1" spc="75" dirty="0">
                <a:solidFill>
                  <a:srgbClr val="414042"/>
                </a:solidFill>
                <a:latin typeface="Yu Gothic" panose="020B0400000000000000" pitchFamily="34" charset="-128"/>
                <a:ea typeface="Yu Gothic" panose="020B0400000000000000" pitchFamily="34" charset="-128"/>
                <a:cs typeface="Yu Gothic Pr6N"/>
              </a:rPr>
              <a:t>下</a:t>
            </a:r>
            <a:r>
              <a:rPr sz="1100" b="1" spc="80" dirty="0">
                <a:solidFill>
                  <a:srgbClr val="414042"/>
                </a:solidFill>
                <a:latin typeface="Yu Gothic" panose="020B0400000000000000" pitchFamily="34" charset="-128"/>
                <a:ea typeface="Yu Gothic" panose="020B0400000000000000" pitchFamily="34" charset="-128"/>
                <a:cs typeface="Yu Gothic Pr6N"/>
              </a:rPr>
              <a:t>の</a:t>
            </a:r>
            <a:r>
              <a:rPr sz="1100" b="1" spc="50" dirty="0">
                <a:solidFill>
                  <a:srgbClr val="414042"/>
                </a:solidFill>
                <a:latin typeface="Yu Gothic" panose="020B0400000000000000" pitchFamily="34" charset="-128"/>
                <a:ea typeface="Yu Gothic" panose="020B0400000000000000" pitchFamily="34" charset="-128"/>
                <a:cs typeface="Yu Gothic Pr6N"/>
              </a:rPr>
              <a:t>方</a:t>
            </a:r>
            <a:r>
              <a:rPr sz="1100" b="1" spc="75" dirty="0">
                <a:solidFill>
                  <a:srgbClr val="414042"/>
                </a:solidFill>
                <a:latin typeface="Yu Gothic" panose="020B0400000000000000" pitchFamily="34" charset="-128"/>
                <a:ea typeface="Yu Gothic" panose="020B0400000000000000" pitchFamily="34" charset="-128"/>
                <a:cs typeface="Yu Gothic Pr6N"/>
              </a:rPr>
              <a:t>で</a:t>
            </a:r>
            <a:r>
              <a:rPr sz="1100" b="1" spc="-60" dirty="0">
                <a:solidFill>
                  <a:srgbClr val="414042"/>
                </a:solidFill>
                <a:latin typeface="Yu Gothic" panose="020B0400000000000000" pitchFamily="34" charset="-128"/>
                <a:ea typeface="Yu Gothic" panose="020B0400000000000000" pitchFamily="34" charset="-128"/>
                <a:cs typeface="Yu Gothic Pr6N"/>
              </a:rPr>
              <a:t>す</a:t>
            </a:r>
            <a:r>
              <a:rPr sz="1100" b="1" dirty="0">
                <a:solidFill>
                  <a:srgbClr val="414042"/>
                </a:solidFill>
                <a:latin typeface="Yu Gothic" panose="020B0400000000000000" pitchFamily="34" charset="-128"/>
                <a:ea typeface="Yu Gothic" panose="020B0400000000000000" pitchFamily="34" charset="-128"/>
                <a:cs typeface="Yu Gothic Pr6N"/>
              </a:rPr>
              <a:t>。</a:t>
            </a:r>
            <a:endParaRPr sz="1100" b="1" dirty="0">
              <a:latin typeface="Yu Gothic" panose="020B0400000000000000" pitchFamily="34" charset="-128"/>
              <a:ea typeface="Yu Gothic" panose="020B0400000000000000" pitchFamily="34" charset="-128"/>
              <a:cs typeface="Yu Gothic Pr6N"/>
            </a:endParaRPr>
          </a:p>
        </p:txBody>
      </p:sp>
      <p:sp>
        <p:nvSpPr>
          <p:cNvPr id="36" name="object 4">
            <a:extLst>
              <a:ext uri="{FF2B5EF4-FFF2-40B4-BE49-F238E27FC236}">
                <a16:creationId xmlns:a16="http://schemas.microsoft.com/office/drawing/2014/main" id="{FE498E41-F03C-B1F3-C376-1B2FAC55008C}"/>
              </a:ext>
            </a:extLst>
          </p:cNvPr>
          <p:cNvSpPr txBox="1"/>
          <p:nvPr/>
        </p:nvSpPr>
        <p:spPr>
          <a:xfrm>
            <a:off x="467898" y="3470847"/>
            <a:ext cx="6452870" cy="182101"/>
          </a:xfrm>
          <a:prstGeom prst="rect">
            <a:avLst/>
          </a:prstGeom>
        </p:spPr>
        <p:txBody>
          <a:bodyPr vert="horz" wrap="square" lIns="0" tIns="12700" rIns="0" bIns="0" rtlCol="0">
            <a:spAutoFit/>
          </a:bodyPr>
          <a:lstStyle/>
          <a:p>
            <a:pPr marL="182245">
              <a:lnSpc>
                <a:spcPct val="100000"/>
              </a:lnSpc>
              <a:spcBef>
                <a:spcPts val="450"/>
              </a:spcBef>
            </a:pPr>
            <a:r>
              <a:rPr sz="1100" spc="20" dirty="0" err="1" smtClean="0">
                <a:solidFill>
                  <a:srgbClr val="414042"/>
                </a:solidFill>
                <a:latin typeface="Yu Gothic Medium" panose="020B0400000000000000" pitchFamily="34" charset="-128"/>
                <a:ea typeface="Yu Gothic Medium" panose="020B0400000000000000" pitchFamily="34" charset="-128"/>
                <a:cs typeface="YuGoPr6N-Demi"/>
              </a:rPr>
              <a:t>対象</a:t>
            </a:r>
            <a:r>
              <a:rPr sz="1100" spc="15" dirty="0" err="1" smtClean="0">
                <a:solidFill>
                  <a:srgbClr val="414042"/>
                </a:solidFill>
                <a:latin typeface="Yu Gothic Medium" panose="020B0400000000000000" pitchFamily="34" charset="-128"/>
                <a:ea typeface="Yu Gothic Medium" panose="020B0400000000000000" pitchFamily="34" charset="-128"/>
                <a:cs typeface="YuGoPr6N-Demi"/>
              </a:rPr>
              <a:t>者</a:t>
            </a:r>
            <a:r>
              <a:rPr sz="1100" dirty="0" err="1" smtClean="0">
                <a:solidFill>
                  <a:srgbClr val="414042"/>
                </a:solidFill>
                <a:latin typeface="Yu Gothic Medium" panose="020B0400000000000000" pitchFamily="34" charset="-128"/>
                <a:ea typeface="Yu Gothic Medium" panose="020B0400000000000000" pitchFamily="34" charset="-128"/>
                <a:cs typeface="YuGoPr6N-Demi"/>
              </a:rPr>
              <a:t>は</a:t>
            </a:r>
            <a:r>
              <a:rPr sz="1100" spc="20" dirty="0" err="1" smtClean="0">
                <a:solidFill>
                  <a:srgbClr val="414042"/>
                </a:solidFill>
                <a:latin typeface="Yu Gothic Medium" panose="020B0400000000000000" pitchFamily="34" charset="-128"/>
                <a:ea typeface="Yu Gothic Medium" panose="020B0400000000000000" pitchFamily="34" charset="-128"/>
                <a:cs typeface="YuGoPr6N-Demi"/>
              </a:rPr>
              <a:t>年</a:t>
            </a:r>
            <a:r>
              <a:rPr sz="1100" spc="15" dirty="0" err="1" smtClean="0">
                <a:solidFill>
                  <a:srgbClr val="414042"/>
                </a:solidFill>
                <a:latin typeface="Yu Gothic Medium" panose="020B0400000000000000" pitchFamily="34" charset="-128"/>
                <a:ea typeface="Yu Gothic Medium" panose="020B0400000000000000" pitchFamily="34" charset="-128"/>
                <a:cs typeface="YuGoPr6N-Demi"/>
              </a:rPr>
              <a:t>度</a:t>
            </a:r>
            <a:r>
              <a:rPr sz="1100" spc="-95" dirty="0" err="1" smtClean="0">
                <a:solidFill>
                  <a:srgbClr val="414042"/>
                </a:solidFill>
                <a:latin typeface="Yu Gothic Medium" panose="020B0400000000000000" pitchFamily="34" charset="-128"/>
                <a:ea typeface="Yu Gothic Medium" panose="020B0400000000000000" pitchFamily="34" charset="-128"/>
                <a:cs typeface="YuGoPr6N-Demi"/>
              </a:rPr>
              <a:t>に</a:t>
            </a:r>
            <a:r>
              <a:rPr sz="1100" spc="-185" dirty="0" err="1" smtClean="0">
                <a:solidFill>
                  <a:srgbClr val="414042"/>
                </a:solidFill>
                <a:latin typeface="Yu Gothic Medium" panose="020B0400000000000000" pitchFamily="34" charset="-128"/>
                <a:ea typeface="Yu Gothic Medium" panose="020B0400000000000000" pitchFamily="34" charset="-128"/>
                <a:cs typeface="YuGoPr6N-Demi"/>
              </a:rPr>
              <a:t>よ</a:t>
            </a:r>
            <a:r>
              <a:rPr sz="1100" spc="-140" dirty="0" err="1" smtClean="0">
                <a:solidFill>
                  <a:srgbClr val="414042"/>
                </a:solidFill>
                <a:latin typeface="Yu Gothic Medium" panose="020B0400000000000000" pitchFamily="34" charset="-128"/>
                <a:ea typeface="Yu Gothic Medium" panose="020B0400000000000000" pitchFamily="34" charset="-128"/>
                <a:cs typeface="YuGoPr6N-Demi"/>
              </a:rPr>
              <a:t>っ</a:t>
            </a:r>
            <a:r>
              <a:rPr sz="1100" spc="-40" dirty="0" err="1" smtClean="0">
                <a:solidFill>
                  <a:srgbClr val="414042"/>
                </a:solidFill>
                <a:latin typeface="Yu Gothic Medium" panose="020B0400000000000000" pitchFamily="34" charset="-128"/>
                <a:ea typeface="Yu Gothic Medium" panose="020B0400000000000000" pitchFamily="34" charset="-128"/>
                <a:cs typeface="YuGoPr6N-Demi"/>
              </a:rPr>
              <a:t>て</a:t>
            </a:r>
            <a:r>
              <a:rPr sz="1100" spc="-20" dirty="0" err="1" smtClean="0">
                <a:solidFill>
                  <a:srgbClr val="414042"/>
                </a:solidFill>
                <a:latin typeface="Yu Gothic Medium" panose="020B0400000000000000" pitchFamily="34" charset="-128"/>
                <a:ea typeface="Yu Gothic Medium" panose="020B0400000000000000" pitchFamily="34" charset="-128"/>
                <a:cs typeface="YuGoPr6N-Demi"/>
              </a:rPr>
              <a:t>異</a:t>
            </a:r>
            <a:r>
              <a:rPr sz="1100" spc="-95" dirty="0" err="1" smtClean="0">
                <a:solidFill>
                  <a:srgbClr val="414042"/>
                </a:solidFill>
                <a:latin typeface="Yu Gothic Medium" panose="020B0400000000000000" pitchFamily="34" charset="-128"/>
                <a:ea typeface="Yu Gothic Medium" panose="020B0400000000000000" pitchFamily="34" charset="-128"/>
                <a:cs typeface="YuGoPr6N-Demi"/>
              </a:rPr>
              <a:t>な</a:t>
            </a:r>
            <a:r>
              <a:rPr sz="1100" spc="-65" dirty="0" err="1" smtClean="0">
                <a:solidFill>
                  <a:srgbClr val="414042"/>
                </a:solidFill>
                <a:latin typeface="Yu Gothic Medium" panose="020B0400000000000000" pitchFamily="34" charset="-128"/>
                <a:ea typeface="Yu Gothic Medium" panose="020B0400000000000000" pitchFamily="34" charset="-128"/>
                <a:cs typeface="YuGoPr6N-Demi"/>
              </a:rPr>
              <a:t>る</a:t>
            </a:r>
            <a:r>
              <a:rPr sz="1100" spc="-10" dirty="0" err="1" smtClean="0">
                <a:solidFill>
                  <a:srgbClr val="414042"/>
                </a:solidFill>
                <a:latin typeface="Yu Gothic Medium" panose="020B0400000000000000" pitchFamily="34" charset="-128"/>
                <a:ea typeface="Yu Gothic Medium" panose="020B0400000000000000" pitchFamily="34" charset="-128"/>
                <a:cs typeface="YuGoPr6N-Demi"/>
              </a:rPr>
              <a:t>た</a:t>
            </a:r>
            <a:r>
              <a:rPr sz="1100" spc="15" dirty="0" err="1" smtClean="0">
                <a:solidFill>
                  <a:srgbClr val="414042"/>
                </a:solidFill>
                <a:latin typeface="Yu Gothic Medium" panose="020B0400000000000000" pitchFamily="34" charset="-128"/>
                <a:ea typeface="Yu Gothic Medium" panose="020B0400000000000000" pitchFamily="34" charset="-128"/>
                <a:cs typeface="YuGoPr6N-Demi"/>
              </a:rPr>
              <a:t>め</a:t>
            </a:r>
            <a:r>
              <a:rPr lang="ja-JP" altLang="en-US" sz="1100" spc="15" dirty="0" err="1" smtClean="0">
                <a:solidFill>
                  <a:srgbClr val="414042"/>
                </a:solidFill>
                <a:latin typeface="Yu Gothic Medium" panose="020B0400000000000000" pitchFamily="34" charset="-128"/>
                <a:ea typeface="Yu Gothic Medium" panose="020B0400000000000000" pitchFamily="34" charset="-128"/>
                <a:cs typeface="YuGoPr6N-Demi"/>
              </a:rPr>
              <a:t>、</a:t>
            </a:r>
            <a:r>
              <a:rPr lang="ja-JP" altLang="en-US" sz="1100" spc="15" dirty="0" smtClean="0">
                <a:solidFill>
                  <a:srgbClr val="414042"/>
                </a:solidFill>
                <a:latin typeface="Yu Gothic Medium" panose="020B0400000000000000" pitchFamily="34" charset="-128"/>
                <a:ea typeface="Yu Gothic Medium" panose="020B0400000000000000" pitchFamily="34" charset="-128"/>
                <a:cs typeface="YuGoPr6N-Demi"/>
              </a:rPr>
              <a:t>希望する</a:t>
            </a:r>
            <a:r>
              <a:rPr lang="ja-JP" altLang="en-US" sz="1100" spc="15" smtClean="0">
                <a:solidFill>
                  <a:srgbClr val="414042"/>
                </a:solidFill>
                <a:latin typeface="Yu Gothic Medium" panose="020B0400000000000000" pitchFamily="34" charset="-128"/>
                <a:ea typeface="Yu Gothic Medium" panose="020B0400000000000000" pitchFamily="34" charset="-128"/>
                <a:cs typeface="YuGoPr6N-Demi"/>
              </a:rPr>
              <a:t>方は接種</a:t>
            </a:r>
            <a:r>
              <a:rPr sz="1100" spc="15" dirty="0" err="1" smtClean="0">
                <a:solidFill>
                  <a:srgbClr val="414042"/>
                </a:solidFill>
                <a:latin typeface="Yu Gothic Medium" panose="020B0400000000000000" pitchFamily="34" charset="-128"/>
                <a:ea typeface="Yu Gothic Medium" panose="020B0400000000000000" pitchFamily="34" charset="-128"/>
                <a:cs typeface="YuGoPr6N-Demi"/>
              </a:rPr>
              <a:t>の</a:t>
            </a:r>
            <a:r>
              <a:rPr sz="1100" spc="20" dirty="0" err="1" smtClean="0">
                <a:solidFill>
                  <a:srgbClr val="414042"/>
                </a:solidFill>
                <a:latin typeface="Yu Gothic Medium" panose="020B0400000000000000" pitchFamily="34" charset="-128"/>
                <a:ea typeface="Yu Gothic Medium" panose="020B0400000000000000" pitchFamily="34" charset="-128"/>
                <a:cs typeface="YuGoPr6N-Demi"/>
              </a:rPr>
              <a:t>機</a:t>
            </a:r>
            <a:r>
              <a:rPr sz="1100" spc="-25" dirty="0" err="1" smtClean="0">
                <a:solidFill>
                  <a:srgbClr val="414042"/>
                </a:solidFill>
                <a:latin typeface="Yu Gothic Medium" panose="020B0400000000000000" pitchFamily="34" charset="-128"/>
                <a:ea typeface="Yu Gothic Medium" panose="020B0400000000000000" pitchFamily="34" charset="-128"/>
                <a:cs typeface="YuGoPr6N-Demi"/>
              </a:rPr>
              <a:t>会</a:t>
            </a:r>
            <a:r>
              <a:rPr sz="1100" spc="-30" dirty="0" err="1" smtClean="0">
                <a:solidFill>
                  <a:srgbClr val="414042"/>
                </a:solidFill>
                <a:latin typeface="Yu Gothic Medium" panose="020B0400000000000000" pitchFamily="34" charset="-128"/>
                <a:ea typeface="Yu Gothic Medium" panose="020B0400000000000000" pitchFamily="34" charset="-128"/>
                <a:cs typeface="YuGoPr6N-Demi"/>
              </a:rPr>
              <a:t>を</a:t>
            </a:r>
            <a:r>
              <a:rPr sz="1100" spc="-60" dirty="0" err="1" smtClean="0">
                <a:solidFill>
                  <a:srgbClr val="414042"/>
                </a:solidFill>
                <a:latin typeface="Yu Gothic Medium" panose="020B0400000000000000" pitchFamily="34" charset="-128"/>
                <a:ea typeface="Yu Gothic Medium" panose="020B0400000000000000" pitchFamily="34" charset="-128"/>
                <a:cs typeface="YuGoPr6N-Demi"/>
              </a:rPr>
              <a:t>逃</a:t>
            </a:r>
            <a:r>
              <a:rPr sz="1100" spc="-135" dirty="0" err="1" smtClean="0">
                <a:solidFill>
                  <a:srgbClr val="414042"/>
                </a:solidFill>
                <a:latin typeface="Yu Gothic Medium" panose="020B0400000000000000" pitchFamily="34" charset="-128"/>
                <a:ea typeface="Yu Gothic Medium" panose="020B0400000000000000" pitchFamily="34" charset="-128"/>
                <a:cs typeface="YuGoPr6N-Demi"/>
              </a:rPr>
              <a:t>さ</a:t>
            </a:r>
            <a:r>
              <a:rPr sz="1100" spc="-5" dirty="0" err="1" smtClean="0">
                <a:solidFill>
                  <a:srgbClr val="414042"/>
                </a:solidFill>
                <a:latin typeface="Yu Gothic Medium" panose="020B0400000000000000" pitchFamily="34" charset="-128"/>
                <a:ea typeface="Yu Gothic Medium" panose="020B0400000000000000" pitchFamily="34" charset="-128"/>
                <a:cs typeface="YuGoPr6N-Demi"/>
              </a:rPr>
              <a:t>な</a:t>
            </a:r>
            <a:r>
              <a:rPr sz="1100" spc="-55" dirty="0" err="1" smtClean="0">
                <a:solidFill>
                  <a:srgbClr val="414042"/>
                </a:solidFill>
                <a:latin typeface="Yu Gothic Medium" panose="020B0400000000000000" pitchFamily="34" charset="-128"/>
                <a:ea typeface="Yu Gothic Medium" panose="020B0400000000000000" pitchFamily="34" charset="-128"/>
                <a:cs typeface="YuGoPr6N-Demi"/>
              </a:rPr>
              <a:t>い</a:t>
            </a:r>
            <a:r>
              <a:rPr sz="1100" spc="-190" dirty="0" err="1" smtClean="0">
                <a:solidFill>
                  <a:srgbClr val="414042"/>
                </a:solidFill>
                <a:latin typeface="Yu Gothic Medium" panose="020B0400000000000000" pitchFamily="34" charset="-128"/>
                <a:ea typeface="Yu Gothic Medium" panose="020B0400000000000000" pitchFamily="34" charset="-128"/>
                <a:cs typeface="YuGoPr6N-Demi"/>
              </a:rPr>
              <a:t>よ</a:t>
            </a:r>
            <a:r>
              <a:rPr sz="1100" spc="-105" dirty="0" err="1" smtClean="0">
                <a:solidFill>
                  <a:srgbClr val="414042"/>
                </a:solidFill>
                <a:latin typeface="Yu Gothic Medium" panose="020B0400000000000000" pitchFamily="34" charset="-128"/>
                <a:ea typeface="Yu Gothic Medium" panose="020B0400000000000000" pitchFamily="34" charset="-128"/>
                <a:cs typeface="YuGoPr6N-Demi"/>
              </a:rPr>
              <a:t>う</a:t>
            </a:r>
            <a:r>
              <a:rPr sz="1100" spc="-75" dirty="0" err="1" smtClean="0">
                <a:solidFill>
                  <a:srgbClr val="414042"/>
                </a:solidFill>
                <a:latin typeface="Yu Gothic Medium" panose="020B0400000000000000" pitchFamily="34" charset="-128"/>
                <a:ea typeface="Yu Gothic Medium" panose="020B0400000000000000" pitchFamily="34" charset="-128"/>
                <a:cs typeface="YuGoPr6N-Demi"/>
              </a:rPr>
              <a:t>に</a:t>
            </a:r>
            <a:r>
              <a:rPr sz="1100" spc="50" dirty="0" err="1" smtClean="0">
                <a:solidFill>
                  <a:srgbClr val="414042"/>
                </a:solidFill>
                <a:latin typeface="Yu Gothic Medium" panose="020B0400000000000000" pitchFamily="34" charset="-128"/>
                <a:ea typeface="Yu Gothic Medium" panose="020B0400000000000000" pitchFamily="34" charset="-128"/>
                <a:cs typeface="YuGoPr6N-Demi"/>
              </a:rPr>
              <a:t>ご</a:t>
            </a:r>
            <a:r>
              <a:rPr sz="1100" spc="20" dirty="0" err="1" smtClean="0">
                <a:solidFill>
                  <a:srgbClr val="414042"/>
                </a:solidFill>
                <a:latin typeface="Yu Gothic Medium" panose="020B0400000000000000" pitchFamily="34" charset="-128"/>
                <a:ea typeface="Yu Gothic Medium" panose="020B0400000000000000" pitchFamily="34" charset="-128"/>
                <a:cs typeface="YuGoPr6N-Demi"/>
              </a:rPr>
              <a:t>注</a:t>
            </a:r>
            <a:r>
              <a:rPr sz="1100" spc="-95" dirty="0" err="1" smtClean="0">
                <a:solidFill>
                  <a:srgbClr val="414042"/>
                </a:solidFill>
                <a:latin typeface="Yu Gothic Medium" panose="020B0400000000000000" pitchFamily="34" charset="-128"/>
                <a:ea typeface="Yu Gothic Medium" panose="020B0400000000000000" pitchFamily="34" charset="-128"/>
                <a:cs typeface="YuGoPr6N-Demi"/>
              </a:rPr>
              <a:t>意</a:t>
            </a:r>
            <a:r>
              <a:rPr sz="1100" spc="-165" dirty="0" err="1" smtClean="0">
                <a:solidFill>
                  <a:srgbClr val="414042"/>
                </a:solidFill>
                <a:latin typeface="Yu Gothic Medium" panose="020B0400000000000000" pitchFamily="34" charset="-128"/>
                <a:ea typeface="Yu Gothic Medium" panose="020B0400000000000000" pitchFamily="34" charset="-128"/>
                <a:cs typeface="YuGoPr6N-Demi"/>
              </a:rPr>
              <a:t>く</a:t>
            </a:r>
            <a:r>
              <a:rPr sz="1100" spc="-50" dirty="0" err="1" smtClean="0">
                <a:solidFill>
                  <a:srgbClr val="414042"/>
                </a:solidFill>
                <a:latin typeface="Yu Gothic Medium" panose="020B0400000000000000" pitchFamily="34" charset="-128"/>
                <a:ea typeface="Yu Gothic Medium" panose="020B0400000000000000" pitchFamily="34" charset="-128"/>
                <a:cs typeface="YuGoPr6N-Demi"/>
              </a:rPr>
              <a:t>だ</a:t>
            </a:r>
            <a:r>
              <a:rPr sz="1100" spc="-90" dirty="0" err="1" smtClean="0">
                <a:solidFill>
                  <a:srgbClr val="414042"/>
                </a:solidFill>
                <a:latin typeface="Yu Gothic Medium" panose="020B0400000000000000" pitchFamily="34" charset="-128"/>
                <a:ea typeface="Yu Gothic Medium" panose="020B0400000000000000" pitchFamily="34" charset="-128"/>
                <a:cs typeface="YuGoPr6N-Demi"/>
              </a:rPr>
              <a:t>さ</a:t>
            </a:r>
            <a:r>
              <a:rPr sz="1100" spc="15" dirty="0" err="1" smtClean="0">
                <a:solidFill>
                  <a:srgbClr val="414042"/>
                </a:solidFill>
                <a:latin typeface="Yu Gothic Medium" panose="020B0400000000000000" pitchFamily="34" charset="-128"/>
                <a:ea typeface="Yu Gothic Medium" panose="020B0400000000000000" pitchFamily="34" charset="-128"/>
                <a:cs typeface="YuGoPr6N-Demi"/>
              </a:rPr>
              <a:t>い</a:t>
            </a:r>
            <a:r>
              <a:rPr sz="1100" dirty="0">
                <a:solidFill>
                  <a:srgbClr val="414042"/>
                </a:solidFill>
                <a:latin typeface="Yu Gothic Medium" panose="020B0400000000000000" pitchFamily="34" charset="-128"/>
                <a:ea typeface="Yu Gothic Medium" panose="020B0400000000000000" pitchFamily="34" charset="-128"/>
                <a:cs typeface="YuGoPr6N-Demi"/>
              </a:rPr>
              <a:t>。</a:t>
            </a:r>
            <a:endParaRPr sz="1100" dirty="0">
              <a:latin typeface="Yu Gothic Medium" panose="020B0400000000000000" pitchFamily="34" charset="-128"/>
              <a:ea typeface="Yu Gothic Medium" panose="020B0400000000000000" pitchFamily="34" charset="-128"/>
              <a:cs typeface="YuGoPr6N-Demi"/>
            </a:endParaRPr>
          </a:p>
        </p:txBody>
      </p:sp>
      <p:sp>
        <p:nvSpPr>
          <p:cNvPr id="37" name="object 4">
            <a:extLst>
              <a:ext uri="{FF2B5EF4-FFF2-40B4-BE49-F238E27FC236}">
                <a16:creationId xmlns:a16="http://schemas.microsoft.com/office/drawing/2014/main" id="{7A9C393D-A102-9324-4B83-58EB0B7E0C87}"/>
              </a:ext>
            </a:extLst>
          </p:cNvPr>
          <p:cNvSpPr txBox="1"/>
          <p:nvPr/>
        </p:nvSpPr>
        <p:spPr>
          <a:xfrm>
            <a:off x="458997" y="3697978"/>
            <a:ext cx="6452870" cy="408317"/>
          </a:xfrm>
          <a:prstGeom prst="rect">
            <a:avLst/>
          </a:prstGeom>
        </p:spPr>
        <p:txBody>
          <a:bodyPr vert="horz" wrap="square" lIns="0" tIns="12700" rIns="0" bIns="0" rtlCol="0">
            <a:spAutoFit/>
          </a:bodyPr>
          <a:lstStyle/>
          <a:p>
            <a:pPr marL="184785">
              <a:lnSpc>
                <a:spcPct val="100000"/>
              </a:lnSpc>
              <a:spcBef>
                <a:spcPts val="505"/>
              </a:spcBef>
            </a:pPr>
            <a:r>
              <a:rPr sz="1100" b="1" u="sng" dirty="0">
                <a:solidFill>
                  <a:srgbClr val="ED1C24"/>
                </a:solidFill>
                <a:latin typeface="Yu Gothic" panose="020B0400000000000000" pitchFamily="34" charset="-128"/>
                <a:ea typeface="Yu Gothic" panose="020B0400000000000000" pitchFamily="34" charset="-128"/>
                <a:cs typeface="YuGoPr6N-Demi"/>
              </a:rPr>
              <a:t>①</a:t>
            </a:r>
            <a:r>
              <a:rPr sz="1100" b="1" u="sng" dirty="0">
                <a:solidFill>
                  <a:srgbClr val="ED1C24"/>
                </a:solidFill>
                <a:latin typeface="Yu Gothic" panose="020B0400000000000000" pitchFamily="34" charset="-128"/>
                <a:ea typeface="Yu Gothic" panose="020B0400000000000000" pitchFamily="34" charset="-128"/>
                <a:cs typeface="Yu Gothic Pr6N"/>
              </a:rPr>
              <a:t>年度</a:t>
            </a:r>
            <a:r>
              <a:rPr sz="1100" b="1" u="sng" spc="-25" dirty="0">
                <a:solidFill>
                  <a:srgbClr val="ED1C24"/>
                </a:solidFill>
                <a:latin typeface="Yu Gothic" panose="020B0400000000000000" pitchFamily="34" charset="-128"/>
                <a:ea typeface="Yu Gothic" panose="020B0400000000000000" pitchFamily="34" charset="-128"/>
                <a:cs typeface="Yu Gothic Pr6N"/>
              </a:rPr>
              <a:t>内</a:t>
            </a:r>
            <a:r>
              <a:rPr sz="1100" b="1" u="sng" dirty="0">
                <a:solidFill>
                  <a:srgbClr val="ED1C24"/>
                </a:solidFill>
                <a:latin typeface="Yu Gothic" panose="020B0400000000000000" pitchFamily="34" charset="-128"/>
                <a:ea typeface="Yu Gothic" panose="020B0400000000000000" pitchFamily="34" charset="-128"/>
                <a:cs typeface="Yu Gothic Pr6N"/>
              </a:rPr>
              <a:t>に</a:t>
            </a:r>
            <a:r>
              <a:rPr sz="1100" b="1" u="sng" spc="-95" dirty="0">
                <a:solidFill>
                  <a:srgbClr val="ED1C24"/>
                </a:solidFill>
                <a:latin typeface="Yu Gothic" panose="020B0400000000000000" pitchFamily="34" charset="-128"/>
                <a:ea typeface="Yu Gothic" panose="020B0400000000000000" pitchFamily="34" charset="-128"/>
                <a:cs typeface="Yu Gothic Pr6N"/>
              </a:rPr>
              <a:t> </a:t>
            </a:r>
            <a:r>
              <a:rPr sz="1100" b="1" u="sng" dirty="0">
                <a:solidFill>
                  <a:srgbClr val="ED1C24"/>
                </a:solidFill>
                <a:latin typeface="Yu Gothic" panose="020B0400000000000000" pitchFamily="34" charset="-128"/>
                <a:ea typeface="Yu Gothic" panose="020B0400000000000000" pitchFamily="34" charset="-128"/>
                <a:cs typeface="Yu Gothic Pr6N"/>
              </a:rPr>
              <a:t>65</a:t>
            </a:r>
            <a:r>
              <a:rPr sz="1100" b="1" u="sng" spc="-40" dirty="0">
                <a:solidFill>
                  <a:srgbClr val="ED1C24"/>
                </a:solidFill>
                <a:latin typeface="Yu Gothic" panose="020B0400000000000000" pitchFamily="34" charset="-128"/>
                <a:ea typeface="Yu Gothic" panose="020B0400000000000000" pitchFamily="34" charset="-128"/>
                <a:cs typeface="Yu Gothic Pr6N"/>
              </a:rPr>
              <a:t> </a:t>
            </a:r>
            <a:r>
              <a:rPr sz="1100" b="1" u="sng" spc="-55" dirty="0">
                <a:solidFill>
                  <a:srgbClr val="ED1C24"/>
                </a:solidFill>
                <a:latin typeface="Yu Gothic" panose="020B0400000000000000" pitchFamily="34" charset="-128"/>
                <a:ea typeface="Yu Gothic" panose="020B0400000000000000" pitchFamily="34" charset="-128"/>
                <a:cs typeface="Yu Gothic Pr6N"/>
              </a:rPr>
              <a:t>歳</a:t>
            </a:r>
            <a:r>
              <a:rPr sz="1100" b="1" u="sng" spc="-45" dirty="0">
                <a:solidFill>
                  <a:srgbClr val="ED1C24"/>
                </a:solidFill>
                <a:latin typeface="Yu Gothic" panose="020B0400000000000000" pitchFamily="34" charset="-128"/>
                <a:ea typeface="Yu Gothic" panose="020B0400000000000000" pitchFamily="34" charset="-128"/>
                <a:cs typeface="Yu Gothic Pr6N"/>
              </a:rPr>
              <a:t>を</a:t>
            </a:r>
            <a:r>
              <a:rPr sz="1100" b="1" u="sng" spc="-50" dirty="0">
                <a:solidFill>
                  <a:srgbClr val="ED1C24"/>
                </a:solidFill>
                <a:latin typeface="Yu Gothic" panose="020B0400000000000000" pitchFamily="34" charset="-128"/>
                <a:ea typeface="Yu Gothic" panose="020B0400000000000000" pitchFamily="34" charset="-128"/>
                <a:cs typeface="Yu Gothic Pr6N"/>
              </a:rPr>
              <a:t>迎</a:t>
            </a:r>
            <a:r>
              <a:rPr sz="1100" b="1" u="sng" spc="-150" dirty="0">
                <a:solidFill>
                  <a:srgbClr val="ED1C24"/>
                </a:solidFill>
                <a:latin typeface="Yu Gothic" panose="020B0400000000000000" pitchFamily="34" charset="-128"/>
                <a:ea typeface="Yu Gothic" panose="020B0400000000000000" pitchFamily="34" charset="-128"/>
                <a:cs typeface="Yu Gothic Pr6N"/>
              </a:rPr>
              <a:t>え</a:t>
            </a:r>
            <a:r>
              <a:rPr sz="1100" b="1" u="sng" spc="-85" dirty="0">
                <a:solidFill>
                  <a:srgbClr val="ED1C24"/>
                </a:solidFill>
                <a:latin typeface="Yu Gothic" panose="020B0400000000000000" pitchFamily="34" charset="-128"/>
                <a:ea typeface="Yu Gothic" panose="020B0400000000000000" pitchFamily="34" charset="-128"/>
                <a:cs typeface="Yu Gothic Pr6N"/>
              </a:rPr>
              <a:t>る</a:t>
            </a:r>
            <a:r>
              <a:rPr sz="1100" b="1" u="sng" dirty="0">
                <a:solidFill>
                  <a:srgbClr val="ED1C24"/>
                </a:solidFill>
                <a:latin typeface="Yu Gothic" panose="020B0400000000000000" pitchFamily="34" charset="-128"/>
                <a:ea typeface="Yu Gothic" panose="020B0400000000000000" pitchFamily="34" charset="-128"/>
                <a:cs typeface="Yu Gothic Pr6N"/>
              </a:rPr>
              <a:t>方</a:t>
            </a:r>
            <a:endParaRPr sz="1100" b="1" u="sng" dirty="0">
              <a:latin typeface="Yu Gothic" panose="020B0400000000000000" pitchFamily="34" charset="-128"/>
              <a:ea typeface="Yu Gothic" panose="020B0400000000000000" pitchFamily="34" charset="-128"/>
              <a:cs typeface="Yu Gothic Pr6N"/>
            </a:endParaRPr>
          </a:p>
          <a:p>
            <a:pPr marL="184785" marR="103505">
              <a:lnSpc>
                <a:spcPct val="126699"/>
              </a:lnSpc>
              <a:spcBef>
                <a:spcPts val="170"/>
              </a:spcBef>
            </a:pPr>
            <a:r>
              <a:rPr sz="1100" b="1" dirty="0">
                <a:solidFill>
                  <a:srgbClr val="414042"/>
                </a:solidFill>
                <a:latin typeface="Yu Gothic" panose="020B0400000000000000" pitchFamily="34" charset="-128"/>
                <a:ea typeface="Yu Gothic" panose="020B0400000000000000" pitchFamily="34" charset="-128"/>
                <a:cs typeface="Yu Gothic Pr6N"/>
              </a:rPr>
              <a:t>②60</a:t>
            </a:r>
            <a:r>
              <a:rPr sz="1100" b="1" spc="-70" dirty="0">
                <a:solidFill>
                  <a:srgbClr val="414042"/>
                </a:solidFill>
                <a:latin typeface="Yu Gothic" panose="020B0400000000000000" pitchFamily="34" charset="-128"/>
                <a:ea typeface="Yu Gothic" panose="020B0400000000000000" pitchFamily="34" charset="-128"/>
                <a:cs typeface="Yu Gothic Pr6N"/>
              </a:rPr>
              <a:t> </a:t>
            </a:r>
            <a:r>
              <a:rPr sz="1100" b="1" dirty="0">
                <a:solidFill>
                  <a:srgbClr val="414042"/>
                </a:solidFill>
                <a:latin typeface="Yu Gothic" panose="020B0400000000000000" pitchFamily="34" charset="-128"/>
                <a:ea typeface="Yu Gothic" panose="020B0400000000000000" pitchFamily="34" charset="-128"/>
                <a:cs typeface="Yu Gothic Pr6N"/>
              </a:rPr>
              <a:t>～</a:t>
            </a:r>
            <a:r>
              <a:rPr sz="1100" b="1" spc="-70" dirty="0">
                <a:solidFill>
                  <a:srgbClr val="414042"/>
                </a:solidFill>
                <a:latin typeface="Yu Gothic" panose="020B0400000000000000" pitchFamily="34" charset="-128"/>
                <a:ea typeface="Yu Gothic" panose="020B0400000000000000" pitchFamily="34" charset="-128"/>
                <a:cs typeface="Yu Gothic Pr6N"/>
              </a:rPr>
              <a:t> </a:t>
            </a:r>
            <a:r>
              <a:rPr sz="1100" b="1" dirty="0">
                <a:solidFill>
                  <a:srgbClr val="414042"/>
                </a:solidFill>
                <a:latin typeface="Yu Gothic" panose="020B0400000000000000" pitchFamily="34" charset="-128"/>
                <a:ea typeface="Yu Gothic" panose="020B0400000000000000" pitchFamily="34" charset="-128"/>
                <a:cs typeface="Yu Gothic Pr6N"/>
              </a:rPr>
              <a:t>64</a:t>
            </a:r>
            <a:r>
              <a:rPr sz="1100" b="1" spc="-70" dirty="0">
                <a:solidFill>
                  <a:srgbClr val="414042"/>
                </a:solidFill>
                <a:latin typeface="Yu Gothic" panose="020B0400000000000000" pitchFamily="34" charset="-128"/>
                <a:ea typeface="Yu Gothic" panose="020B0400000000000000" pitchFamily="34" charset="-128"/>
                <a:cs typeface="Yu Gothic Pr6N"/>
              </a:rPr>
              <a:t> </a:t>
            </a:r>
            <a:r>
              <a:rPr sz="1100" b="1" spc="-40" dirty="0">
                <a:solidFill>
                  <a:srgbClr val="414042"/>
                </a:solidFill>
                <a:latin typeface="Yu Gothic" panose="020B0400000000000000" pitchFamily="34" charset="-128"/>
                <a:ea typeface="Yu Gothic" panose="020B0400000000000000" pitchFamily="34" charset="-128"/>
                <a:cs typeface="Yu Gothic Pr6N"/>
              </a:rPr>
              <a:t>歳</a:t>
            </a:r>
            <a:r>
              <a:rPr sz="1100" b="1" spc="-5" dirty="0">
                <a:solidFill>
                  <a:srgbClr val="414042"/>
                </a:solidFill>
                <a:latin typeface="Yu Gothic" panose="020B0400000000000000" pitchFamily="34" charset="-128"/>
                <a:ea typeface="Yu Gothic" panose="020B0400000000000000" pitchFamily="34" charset="-128"/>
                <a:cs typeface="Yu Gothic Pr6N"/>
              </a:rPr>
              <a:t>で</a:t>
            </a:r>
            <a:r>
              <a:rPr sz="1100" b="1" spc="-645" dirty="0">
                <a:solidFill>
                  <a:srgbClr val="414042"/>
                </a:solidFill>
                <a:latin typeface="Yu Gothic" panose="020B0400000000000000" pitchFamily="34" charset="-128"/>
                <a:ea typeface="Yu Gothic" panose="020B0400000000000000" pitchFamily="34" charset="-128"/>
                <a:cs typeface="Yu Gothic Pr6N"/>
              </a:rPr>
              <a:t>、</a:t>
            </a:r>
            <a:r>
              <a:rPr sz="1100" b="1" spc="-275" dirty="0">
                <a:solidFill>
                  <a:srgbClr val="414042"/>
                </a:solidFill>
                <a:latin typeface="Yu Gothic" panose="020B0400000000000000" pitchFamily="34" charset="-128"/>
                <a:ea typeface="Yu Gothic" panose="020B0400000000000000" pitchFamily="34" charset="-128"/>
                <a:cs typeface="Yu Gothic Pr6N"/>
              </a:rPr>
              <a:t>ヒ</a:t>
            </a:r>
            <a:r>
              <a:rPr sz="1100" b="1" spc="-150" dirty="0">
                <a:solidFill>
                  <a:srgbClr val="414042"/>
                </a:solidFill>
                <a:latin typeface="Yu Gothic" panose="020B0400000000000000" pitchFamily="34" charset="-128"/>
                <a:ea typeface="Yu Gothic" panose="020B0400000000000000" pitchFamily="34" charset="-128"/>
                <a:cs typeface="Yu Gothic Pr6N"/>
              </a:rPr>
              <a:t>ト</a:t>
            </a:r>
            <a:r>
              <a:rPr sz="1100" b="1" dirty="0">
                <a:solidFill>
                  <a:srgbClr val="414042"/>
                </a:solidFill>
                <a:latin typeface="Yu Gothic" panose="020B0400000000000000" pitchFamily="34" charset="-128"/>
                <a:ea typeface="Yu Gothic" panose="020B0400000000000000" pitchFamily="34" charset="-128"/>
                <a:cs typeface="Yu Gothic Pr6N"/>
              </a:rPr>
              <a:t>免疫不</a:t>
            </a:r>
            <a:r>
              <a:rPr sz="1100" b="1" spc="-60" dirty="0">
                <a:solidFill>
                  <a:srgbClr val="414042"/>
                </a:solidFill>
                <a:latin typeface="Yu Gothic" panose="020B0400000000000000" pitchFamily="34" charset="-128"/>
                <a:ea typeface="Yu Gothic" panose="020B0400000000000000" pitchFamily="34" charset="-128"/>
                <a:cs typeface="Yu Gothic Pr6N"/>
              </a:rPr>
              <a:t>全</a:t>
            </a:r>
            <a:r>
              <a:rPr sz="1100" b="1" spc="-130" dirty="0">
                <a:solidFill>
                  <a:srgbClr val="414042"/>
                </a:solidFill>
                <a:latin typeface="Yu Gothic" panose="020B0400000000000000" pitchFamily="34" charset="-128"/>
                <a:ea typeface="Yu Gothic" panose="020B0400000000000000" pitchFamily="34" charset="-128"/>
                <a:cs typeface="Yu Gothic Pr6N"/>
              </a:rPr>
              <a:t>ウ</a:t>
            </a:r>
            <a:r>
              <a:rPr sz="1100" b="1" spc="-170" dirty="0">
                <a:solidFill>
                  <a:srgbClr val="414042"/>
                </a:solidFill>
                <a:latin typeface="Yu Gothic" panose="020B0400000000000000" pitchFamily="34" charset="-128"/>
                <a:ea typeface="Yu Gothic" panose="020B0400000000000000" pitchFamily="34" charset="-128"/>
                <a:cs typeface="Yu Gothic Pr6N"/>
              </a:rPr>
              <a:t>イ</a:t>
            </a:r>
            <a:r>
              <a:rPr sz="1100" b="1" spc="-30" dirty="0">
                <a:solidFill>
                  <a:srgbClr val="414042"/>
                </a:solidFill>
                <a:latin typeface="Yu Gothic" panose="020B0400000000000000" pitchFamily="34" charset="-128"/>
                <a:ea typeface="Yu Gothic" panose="020B0400000000000000" pitchFamily="34" charset="-128"/>
                <a:cs typeface="Yu Gothic Pr6N"/>
              </a:rPr>
              <a:t>ル</a:t>
            </a:r>
            <a:r>
              <a:rPr sz="1100" b="1" spc="-55" dirty="0">
                <a:solidFill>
                  <a:srgbClr val="414042"/>
                </a:solidFill>
                <a:latin typeface="Yu Gothic" panose="020B0400000000000000" pitchFamily="34" charset="-128"/>
                <a:ea typeface="Yu Gothic" panose="020B0400000000000000" pitchFamily="34" charset="-128"/>
                <a:cs typeface="Yu Gothic Pr6N"/>
              </a:rPr>
              <a:t>ス</a:t>
            </a:r>
            <a:r>
              <a:rPr sz="1100" b="1" spc="-130" dirty="0">
                <a:solidFill>
                  <a:srgbClr val="414042"/>
                </a:solidFill>
                <a:latin typeface="Yu Gothic" panose="020B0400000000000000" pitchFamily="34" charset="-128"/>
                <a:ea typeface="Yu Gothic" panose="020B0400000000000000" pitchFamily="34" charset="-128"/>
                <a:cs typeface="Yu Gothic Pr6N"/>
              </a:rPr>
              <a:t>に</a:t>
            </a:r>
            <a:r>
              <a:rPr sz="1100" b="1" spc="-155" dirty="0">
                <a:solidFill>
                  <a:srgbClr val="414042"/>
                </a:solidFill>
                <a:latin typeface="Yu Gothic" panose="020B0400000000000000" pitchFamily="34" charset="-128"/>
                <a:ea typeface="Yu Gothic" panose="020B0400000000000000" pitchFamily="34" charset="-128"/>
                <a:cs typeface="Yu Gothic Pr6N"/>
              </a:rPr>
              <a:t>よ</a:t>
            </a:r>
            <a:r>
              <a:rPr sz="1100" b="1" spc="-85" dirty="0">
                <a:solidFill>
                  <a:srgbClr val="414042"/>
                </a:solidFill>
                <a:latin typeface="Yu Gothic" panose="020B0400000000000000" pitchFamily="34" charset="-128"/>
                <a:ea typeface="Yu Gothic" panose="020B0400000000000000" pitchFamily="34" charset="-128"/>
                <a:cs typeface="Yu Gothic Pr6N"/>
              </a:rPr>
              <a:t>る</a:t>
            </a:r>
            <a:r>
              <a:rPr sz="1100" b="1" dirty="0">
                <a:solidFill>
                  <a:srgbClr val="414042"/>
                </a:solidFill>
                <a:latin typeface="Yu Gothic" panose="020B0400000000000000" pitchFamily="34" charset="-128"/>
                <a:ea typeface="Yu Gothic" panose="020B0400000000000000" pitchFamily="34" charset="-128"/>
                <a:cs typeface="Yu Gothic Pr6N"/>
              </a:rPr>
              <a:t>免</a:t>
            </a:r>
            <a:r>
              <a:rPr sz="1100" b="1" spc="-15" dirty="0">
                <a:solidFill>
                  <a:srgbClr val="414042"/>
                </a:solidFill>
                <a:latin typeface="Yu Gothic" panose="020B0400000000000000" pitchFamily="34" charset="-128"/>
                <a:ea typeface="Yu Gothic" panose="020B0400000000000000" pitchFamily="34" charset="-128"/>
                <a:cs typeface="Yu Gothic Pr6N"/>
              </a:rPr>
              <a:t>疫</a:t>
            </a:r>
            <a:r>
              <a:rPr sz="1100" b="1" spc="-10" dirty="0">
                <a:solidFill>
                  <a:srgbClr val="414042"/>
                </a:solidFill>
                <a:latin typeface="Yu Gothic" panose="020B0400000000000000" pitchFamily="34" charset="-128"/>
                <a:ea typeface="Yu Gothic" panose="020B0400000000000000" pitchFamily="34" charset="-128"/>
                <a:cs typeface="Yu Gothic Pr6N"/>
              </a:rPr>
              <a:t>の</a:t>
            </a:r>
            <a:r>
              <a:rPr sz="1100" b="1" dirty="0">
                <a:solidFill>
                  <a:srgbClr val="414042"/>
                </a:solidFill>
                <a:latin typeface="Yu Gothic" panose="020B0400000000000000" pitchFamily="34" charset="-128"/>
                <a:ea typeface="Yu Gothic" panose="020B0400000000000000" pitchFamily="34" charset="-128"/>
                <a:cs typeface="Yu Gothic Pr6N"/>
              </a:rPr>
              <a:t>機</a:t>
            </a:r>
            <a:r>
              <a:rPr sz="1100" b="1" spc="-15" dirty="0">
                <a:solidFill>
                  <a:srgbClr val="414042"/>
                </a:solidFill>
                <a:latin typeface="Yu Gothic" panose="020B0400000000000000" pitchFamily="34" charset="-128"/>
                <a:ea typeface="Yu Gothic" panose="020B0400000000000000" pitchFamily="34" charset="-128"/>
                <a:cs typeface="Yu Gothic Pr6N"/>
              </a:rPr>
              <a:t>能</a:t>
            </a:r>
            <a:r>
              <a:rPr sz="1100" b="1" spc="-10" dirty="0">
                <a:solidFill>
                  <a:srgbClr val="414042"/>
                </a:solidFill>
                <a:latin typeface="Yu Gothic" panose="020B0400000000000000" pitchFamily="34" charset="-128"/>
                <a:ea typeface="Yu Gothic" panose="020B0400000000000000" pitchFamily="34" charset="-128"/>
                <a:cs typeface="Yu Gothic Pr6N"/>
              </a:rPr>
              <a:t>の</a:t>
            </a:r>
            <a:r>
              <a:rPr sz="1100" b="1" dirty="0">
                <a:solidFill>
                  <a:srgbClr val="414042"/>
                </a:solidFill>
                <a:latin typeface="Yu Gothic" panose="020B0400000000000000" pitchFamily="34" charset="-128"/>
                <a:ea typeface="Yu Gothic" panose="020B0400000000000000" pitchFamily="34" charset="-128"/>
                <a:cs typeface="Yu Gothic Pr6N"/>
              </a:rPr>
              <a:t>障</a:t>
            </a:r>
            <a:r>
              <a:rPr sz="1100" b="1" spc="-10" dirty="0">
                <a:solidFill>
                  <a:srgbClr val="414042"/>
                </a:solidFill>
                <a:latin typeface="Yu Gothic" panose="020B0400000000000000" pitchFamily="34" charset="-128"/>
                <a:ea typeface="Yu Gothic" panose="020B0400000000000000" pitchFamily="34" charset="-128"/>
                <a:cs typeface="Yu Gothic Pr6N"/>
              </a:rPr>
              <a:t>害が</a:t>
            </a:r>
            <a:r>
              <a:rPr sz="1100" b="1" spc="-145" dirty="0">
                <a:solidFill>
                  <a:srgbClr val="414042"/>
                </a:solidFill>
                <a:latin typeface="Yu Gothic" panose="020B0400000000000000" pitchFamily="34" charset="-128"/>
                <a:ea typeface="Yu Gothic" panose="020B0400000000000000" pitchFamily="34" charset="-128"/>
                <a:cs typeface="Yu Gothic Pr6N"/>
              </a:rPr>
              <a:t>あ</a:t>
            </a:r>
            <a:r>
              <a:rPr sz="1100" b="1" spc="-135" dirty="0">
                <a:solidFill>
                  <a:srgbClr val="414042"/>
                </a:solidFill>
                <a:latin typeface="Yu Gothic" panose="020B0400000000000000" pitchFamily="34" charset="-128"/>
                <a:ea typeface="Yu Gothic" panose="020B0400000000000000" pitchFamily="34" charset="-128"/>
                <a:cs typeface="Yu Gothic Pr6N"/>
              </a:rPr>
              <a:t>り</a:t>
            </a:r>
            <a:r>
              <a:rPr sz="1100" b="1" spc="-570" dirty="0">
                <a:solidFill>
                  <a:srgbClr val="414042"/>
                </a:solidFill>
                <a:latin typeface="Yu Gothic" panose="020B0400000000000000" pitchFamily="34" charset="-128"/>
                <a:ea typeface="Yu Gothic" panose="020B0400000000000000" pitchFamily="34" charset="-128"/>
                <a:cs typeface="Yu Gothic Pr6N"/>
              </a:rPr>
              <a:t>、</a:t>
            </a:r>
            <a:r>
              <a:rPr sz="1100" b="1" spc="-20" dirty="0">
                <a:solidFill>
                  <a:srgbClr val="414042"/>
                </a:solidFill>
                <a:latin typeface="Yu Gothic" panose="020B0400000000000000" pitchFamily="34" charset="-128"/>
                <a:ea typeface="Yu Gothic" panose="020B0400000000000000" pitchFamily="34" charset="-128"/>
                <a:cs typeface="Yu Gothic Pr6N"/>
              </a:rPr>
              <a:t>日</a:t>
            </a:r>
            <a:r>
              <a:rPr sz="1100" b="1" dirty="0">
                <a:solidFill>
                  <a:srgbClr val="414042"/>
                </a:solidFill>
                <a:latin typeface="Yu Gothic" panose="020B0400000000000000" pitchFamily="34" charset="-128"/>
                <a:ea typeface="Yu Gothic" panose="020B0400000000000000" pitchFamily="34" charset="-128"/>
                <a:cs typeface="Yu Gothic Pr6N"/>
              </a:rPr>
              <a:t>常生</a:t>
            </a:r>
            <a:r>
              <a:rPr sz="1100" b="1" spc="-10" dirty="0">
                <a:solidFill>
                  <a:srgbClr val="414042"/>
                </a:solidFill>
                <a:latin typeface="Yu Gothic" panose="020B0400000000000000" pitchFamily="34" charset="-128"/>
                <a:ea typeface="Yu Gothic" panose="020B0400000000000000" pitchFamily="34" charset="-128"/>
                <a:cs typeface="Yu Gothic Pr6N"/>
              </a:rPr>
              <a:t>活</a:t>
            </a:r>
            <a:r>
              <a:rPr sz="1100" b="1" spc="-5" dirty="0">
                <a:solidFill>
                  <a:srgbClr val="414042"/>
                </a:solidFill>
                <a:latin typeface="Yu Gothic" panose="020B0400000000000000" pitchFamily="34" charset="-128"/>
                <a:ea typeface="Yu Gothic" panose="020B0400000000000000" pitchFamily="34" charset="-128"/>
                <a:cs typeface="Yu Gothic Pr6N"/>
              </a:rPr>
              <a:t>が</a:t>
            </a:r>
            <a:r>
              <a:rPr sz="1100" b="1" spc="-120" dirty="0">
                <a:solidFill>
                  <a:srgbClr val="414042"/>
                </a:solidFill>
                <a:latin typeface="Yu Gothic" panose="020B0400000000000000" pitchFamily="34" charset="-128"/>
                <a:ea typeface="Yu Gothic" panose="020B0400000000000000" pitchFamily="34" charset="-128"/>
                <a:cs typeface="Yu Gothic Pr6N"/>
              </a:rPr>
              <a:t>ほ</a:t>
            </a:r>
            <a:r>
              <a:rPr sz="1100" b="1" spc="-150" dirty="0">
                <a:solidFill>
                  <a:srgbClr val="414042"/>
                </a:solidFill>
                <a:latin typeface="Yu Gothic" panose="020B0400000000000000" pitchFamily="34" charset="-128"/>
                <a:ea typeface="Yu Gothic" panose="020B0400000000000000" pitchFamily="34" charset="-128"/>
                <a:cs typeface="Yu Gothic Pr6N"/>
              </a:rPr>
              <a:t>と</a:t>
            </a:r>
            <a:r>
              <a:rPr sz="1100" b="1" spc="-105" dirty="0">
                <a:solidFill>
                  <a:srgbClr val="414042"/>
                </a:solidFill>
                <a:latin typeface="Yu Gothic" panose="020B0400000000000000" pitchFamily="34" charset="-128"/>
                <a:ea typeface="Yu Gothic" panose="020B0400000000000000" pitchFamily="34" charset="-128"/>
                <a:cs typeface="Yu Gothic Pr6N"/>
              </a:rPr>
              <a:t>ん</a:t>
            </a:r>
            <a:r>
              <a:rPr sz="1100" b="1" spc="-15" dirty="0">
                <a:solidFill>
                  <a:srgbClr val="414042"/>
                </a:solidFill>
                <a:latin typeface="Yu Gothic" panose="020B0400000000000000" pitchFamily="34" charset="-128"/>
                <a:ea typeface="Yu Gothic" panose="020B0400000000000000" pitchFamily="34" charset="-128"/>
                <a:cs typeface="Yu Gothic Pr6N"/>
              </a:rPr>
              <a:t>ど</a:t>
            </a:r>
            <a:r>
              <a:rPr sz="1100" b="1" dirty="0">
                <a:solidFill>
                  <a:srgbClr val="414042"/>
                </a:solidFill>
                <a:latin typeface="Yu Gothic" panose="020B0400000000000000" pitchFamily="34" charset="-128"/>
                <a:ea typeface="Yu Gothic" panose="020B0400000000000000" pitchFamily="34" charset="-128"/>
                <a:cs typeface="Yu Gothic Pr6N"/>
              </a:rPr>
              <a:t>不可</a:t>
            </a:r>
            <a:r>
              <a:rPr sz="1100" b="1" spc="-50" dirty="0">
                <a:solidFill>
                  <a:srgbClr val="414042"/>
                </a:solidFill>
                <a:latin typeface="Yu Gothic" panose="020B0400000000000000" pitchFamily="34" charset="-128"/>
                <a:ea typeface="Yu Gothic" panose="020B0400000000000000" pitchFamily="34" charset="-128"/>
                <a:cs typeface="Yu Gothic Pr6N"/>
              </a:rPr>
              <a:t>能</a:t>
            </a:r>
            <a:r>
              <a:rPr sz="1100" b="1" spc="-35" dirty="0">
                <a:solidFill>
                  <a:srgbClr val="414042"/>
                </a:solidFill>
                <a:latin typeface="Yu Gothic" panose="020B0400000000000000" pitchFamily="34" charset="-128"/>
                <a:ea typeface="Yu Gothic" panose="020B0400000000000000" pitchFamily="34" charset="-128"/>
                <a:cs typeface="Yu Gothic Pr6N"/>
              </a:rPr>
              <a:t>な</a:t>
            </a:r>
            <a:r>
              <a:rPr sz="1100" b="1" dirty="0">
                <a:solidFill>
                  <a:srgbClr val="414042"/>
                </a:solidFill>
                <a:latin typeface="Yu Gothic" panose="020B0400000000000000" pitchFamily="34" charset="-128"/>
                <a:ea typeface="Yu Gothic" panose="020B0400000000000000" pitchFamily="34" charset="-128"/>
                <a:cs typeface="Yu Gothic Pr6N"/>
              </a:rPr>
              <a:t>方</a:t>
            </a:r>
            <a:endParaRPr sz="1100" b="1" dirty="0">
              <a:latin typeface="Yu Gothic" panose="020B0400000000000000" pitchFamily="34" charset="-128"/>
              <a:ea typeface="Yu Gothic" panose="020B0400000000000000" pitchFamily="34" charset="-128"/>
              <a:cs typeface="Yu Gothic Pr6N"/>
            </a:endParaRPr>
          </a:p>
        </p:txBody>
      </p:sp>
      <p:sp>
        <p:nvSpPr>
          <p:cNvPr id="38" name="object 4">
            <a:extLst>
              <a:ext uri="{FF2B5EF4-FFF2-40B4-BE49-F238E27FC236}">
                <a16:creationId xmlns:a16="http://schemas.microsoft.com/office/drawing/2014/main" id="{A4B1DAC3-587F-6891-86B4-5A140F77DD4F}"/>
              </a:ext>
            </a:extLst>
          </p:cNvPr>
          <p:cNvSpPr txBox="1"/>
          <p:nvPr/>
        </p:nvSpPr>
        <p:spPr>
          <a:xfrm>
            <a:off x="605978" y="4111361"/>
            <a:ext cx="6618219" cy="320601"/>
          </a:xfrm>
          <a:prstGeom prst="rect">
            <a:avLst/>
          </a:prstGeom>
        </p:spPr>
        <p:txBody>
          <a:bodyPr vert="horz" wrap="square" lIns="0" tIns="12700" rIns="0" bIns="0" rtlCol="0">
            <a:spAutoFit/>
          </a:bodyPr>
          <a:lstStyle/>
          <a:p>
            <a:pPr marL="184785">
              <a:lnSpc>
                <a:spcPct val="100000"/>
              </a:lnSpc>
              <a:spcBef>
                <a:spcPts val="505"/>
              </a:spcBef>
            </a:pPr>
            <a:r>
              <a:rPr sz="1000" dirty="0">
                <a:solidFill>
                  <a:srgbClr val="231F20"/>
                </a:solidFill>
                <a:latin typeface="Yu Gothic" panose="020B0400000000000000" pitchFamily="34" charset="-128"/>
                <a:ea typeface="Yu Gothic" panose="020B0400000000000000" pitchFamily="34" charset="-128"/>
                <a:cs typeface="Yu Gothic Pr6N"/>
              </a:rPr>
              <a:t>注</a:t>
            </a:r>
            <a:r>
              <a:rPr sz="1000" spc="-80" dirty="0">
                <a:solidFill>
                  <a:srgbClr val="231F20"/>
                </a:solidFill>
                <a:latin typeface="Yu Gothic" panose="020B0400000000000000" pitchFamily="34" charset="-128"/>
                <a:ea typeface="Yu Gothic" panose="020B0400000000000000" pitchFamily="34" charset="-128"/>
                <a:cs typeface="Yu Gothic Pr6N"/>
              </a:rPr>
              <a:t> </a:t>
            </a:r>
            <a:r>
              <a:rPr sz="1000" spc="-270" dirty="0">
                <a:solidFill>
                  <a:srgbClr val="231F20"/>
                </a:solidFill>
                <a:latin typeface="Yu Gothic" panose="020B0400000000000000" pitchFamily="34" charset="-128"/>
                <a:ea typeface="Yu Gothic" panose="020B0400000000000000" pitchFamily="34" charset="-128"/>
                <a:cs typeface="Yu Gothic Pr6N"/>
              </a:rPr>
              <a:t>1</a:t>
            </a:r>
            <a:r>
              <a:rPr lang="ja-JP" altLang="en-US" sz="1000" spc="-270" dirty="0">
                <a:solidFill>
                  <a:srgbClr val="231F20"/>
                </a:solidFill>
                <a:latin typeface="Yu Gothic" panose="020B0400000000000000" pitchFamily="34" charset="-128"/>
                <a:ea typeface="Yu Gothic" panose="020B0400000000000000" pitchFamily="34" charset="-128"/>
                <a:cs typeface="Yu Gothic Pr6N"/>
              </a:rPr>
              <a:t>　）</a:t>
            </a:r>
            <a:r>
              <a:rPr sz="1000" spc="-20" dirty="0">
                <a:solidFill>
                  <a:srgbClr val="231F20"/>
                </a:solidFill>
                <a:latin typeface="Yu Gothic" panose="020B0400000000000000" pitchFamily="34" charset="-128"/>
                <a:ea typeface="Yu Gothic" panose="020B0400000000000000" pitchFamily="34" charset="-128"/>
                <a:cs typeface="Yu Gothic Pr6N"/>
              </a:rPr>
              <a:t>令</a:t>
            </a:r>
            <a:r>
              <a:rPr sz="1000" spc="-190" dirty="0">
                <a:solidFill>
                  <a:srgbClr val="231F20"/>
                </a:solidFill>
                <a:latin typeface="Yu Gothic" panose="020B0400000000000000" pitchFamily="34" charset="-128"/>
                <a:ea typeface="Yu Gothic" panose="020B0400000000000000" pitchFamily="34" charset="-128"/>
                <a:cs typeface="Yu Gothic Pr6N"/>
              </a:rPr>
              <a:t>和７</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35" dirty="0">
                <a:solidFill>
                  <a:srgbClr val="231F20"/>
                </a:solidFill>
                <a:latin typeface="Yu Gothic" panose="020B0400000000000000" pitchFamily="34" charset="-128"/>
                <a:ea typeface="Yu Gothic" panose="020B0400000000000000" pitchFamily="34" charset="-128"/>
                <a:cs typeface="Yu Gothic Pr6N"/>
              </a:rPr>
              <a:t>度</a:t>
            </a:r>
            <a:r>
              <a:rPr sz="1000" spc="-114" dirty="0">
                <a:solidFill>
                  <a:srgbClr val="231F20"/>
                </a:solidFill>
                <a:latin typeface="Yu Gothic" panose="020B0400000000000000" pitchFamily="34" charset="-128"/>
                <a:ea typeface="Yu Gothic" panose="020B0400000000000000" pitchFamily="34" charset="-128"/>
                <a:cs typeface="Yu Gothic Pr6N"/>
              </a:rPr>
              <a:t>か</a:t>
            </a:r>
            <a:r>
              <a:rPr sz="1000" spc="-235" dirty="0">
                <a:solidFill>
                  <a:srgbClr val="231F20"/>
                </a:solidFill>
                <a:latin typeface="Yu Gothic" panose="020B0400000000000000" pitchFamily="34" charset="-128"/>
                <a:ea typeface="Yu Gothic" panose="020B0400000000000000" pitchFamily="34" charset="-128"/>
                <a:cs typeface="Yu Gothic Pr6N"/>
              </a:rPr>
              <a:t>ら</a:t>
            </a:r>
            <a:r>
              <a:rPr sz="1000" spc="-190" dirty="0">
                <a:solidFill>
                  <a:srgbClr val="231F20"/>
                </a:solidFill>
                <a:latin typeface="Yu Gothic" panose="020B0400000000000000" pitchFamily="34" charset="-128"/>
                <a:ea typeface="Yu Gothic" panose="020B0400000000000000" pitchFamily="34" charset="-128"/>
                <a:cs typeface="Yu Gothic Pr6N"/>
              </a:rPr>
              <a:t>５</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25" dirty="0">
                <a:solidFill>
                  <a:srgbClr val="231F20"/>
                </a:solidFill>
                <a:latin typeface="Yu Gothic" panose="020B0400000000000000" pitchFamily="34" charset="-128"/>
                <a:ea typeface="Yu Gothic" panose="020B0400000000000000" pitchFamily="34" charset="-128"/>
                <a:cs typeface="Yu Gothic Pr6N"/>
              </a:rPr>
              <a:t>間の</a:t>
            </a:r>
            <a:r>
              <a:rPr sz="1000" spc="-20" dirty="0">
                <a:solidFill>
                  <a:srgbClr val="231F20"/>
                </a:solidFill>
                <a:latin typeface="Yu Gothic" panose="020B0400000000000000" pitchFamily="34" charset="-128"/>
                <a:ea typeface="Yu Gothic" panose="020B0400000000000000" pitchFamily="34" charset="-128"/>
                <a:cs typeface="Yu Gothic Pr6N"/>
              </a:rPr>
              <a:t>経過措</a:t>
            </a:r>
            <a:r>
              <a:rPr sz="1000" spc="-85" dirty="0">
                <a:solidFill>
                  <a:srgbClr val="231F20"/>
                </a:solidFill>
                <a:latin typeface="Yu Gothic" panose="020B0400000000000000" pitchFamily="34" charset="-128"/>
                <a:ea typeface="Yu Gothic" panose="020B0400000000000000" pitchFamily="34" charset="-128"/>
                <a:cs typeface="Yu Gothic Pr6N"/>
              </a:rPr>
              <a:t>置</a:t>
            </a:r>
            <a:r>
              <a:rPr sz="1000" spc="-210" dirty="0">
                <a:solidFill>
                  <a:srgbClr val="231F20"/>
                </a:solidFill>
                <a:latin typeface="Yu Gothic" panose="020B0400000000000000" pitchFamily="34" charset="-128"/>
                <a:ea typeface="Yu Gothic" panose="020B0400000000000000" pitchFamily="34" charset="-128"/>
                <a:cs typeface="Yu Gothic Pr6N"/>
              </a:rPr>
              <a:t>と</a:t>
            </a:r>
            <a:r>
              <a:rPr sz="1000" spc="-265" dirty="0">
                <a:solidFill>
                  <a:srgbClr val="231F20"/>
                </a:solidFill>
                <a:latin typeface="Yu Gothic" panose="020B0400000000000000" pitchFamily="34" charset="-128"/>
                <a:ea typeface="Yu Gothic" panose="020B0400000000000000" pitchFamily="34" charset="-128"/>
                <a:cs typeface="Yu Gothic Pr6N"/>
              </a:rPr>
              <a:t>し</a:t>
            </a:r>
            <a:r>
              <a:rPr sz="1000" spc="-70" dirty="0">
                <a:solidFill>
                  <a:srgbClr val="231F20"/>
                </a:solidFill>
                <a:latin typeface="Yu Gothic" panose="020B0400000000000000" pitchFamily="34" charset="-128"/>
                <a:ea typeface="Yu Gothic" panose="020B0400000000000000" pitchFamily="34" charset="-128"/>
                <a:cs typeface="Yu Gothic Pr6N"/>
              </a:rPr>
              <a:t>て</a:t>
            </a:r>
            <a:r>
              <a:rPr sz="1000" spc="-545" dirty="0">
                <a:solidFill>
                  <a:srgbClr val="231F20"/>
                </a:solidFill>
                <a:latin typeface="Yu Gothic" panose="020B0400000000000000" pitchFamily="34" charset="-128"/>
                <a:ea typeface="Yu Gothic" panose="020B0400000000000000" pitchFamily="34" charset="-128"/>
                <a:cs typeface="Yu Gothic Pr6N"/>
              </a:rPr>
              <a:t>、</a:t>
            </a:r>
            <a:r>
              <a:rPr sz="1000" spc="-75" dirty="0">
                <a:solidFill>
                  <a:srgbClr val="231F20"/>
                </a:solidFill>
                <a:latin typeface="Yu Gothic" panose="020B0400000000000000" pitchFamily="34" charset="-128"/>
                <a:ea typeface="Yu Gothic" panose="020B0400000000000000" pitchFamily="34" charset="-128"/>
                <a:cs typeface="Yu Gothic Pr6N"/>
              </a:rPr>
              <a:t>そ</a:t>
            </a:r>
            <a:r>
              <a:rPr sz="1000" spc="-25" dirty="0">
                <a:solidFill>
                  <a:srgbClr val="231F20"/>
                </a:solidFill>
                <a:latin typeface="Yu Gothic" panose="020B0400000000000000" pitchFamily="34" charset="-128"/>
                <a:ea typeface="Yu Gothic" panose="020B0400000000000000" pitchFamily="34" charset="-128"/>
                <a:cs typeface="Yu Gothic Pr6N"/>
              </a:rPr>
              <a:t>の</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25" dirty="0">
                <a:solidFill>
                  <a:srgbClr val="231F20"/>
                </a:solidFill>
                <a:latin typeface="Yu Gothic" panose="020B0400000000000000" pitchFamily="34" charset="-128"/>
                <a:ea typeface="Yu Gothic" panose="020B0400000000000000" pitchFamily="34" charset="-128"/>
                <a:cs typeface="Yu Gothic Pr6N"/>
              </a:rPr>
              <a:t>度</a:t>
            </a:r>
            <a:r>
              <a:rPr sz="1000" dirty="0">
                <a:solidFill>
                  <a:srgbClr val="231F20"/>
                </a:solidFill>
                <a:latin typeface="Yu Gothic" panose="020B0400000000000000" pitchFamily="34" charset="-128"/>
                <a:ea typeface="Yu Gothic" panose="020B0400000000000000" pitchFamily="34" charset="-128"/>
                <a:cs typeface="Yu Gothic Pr6N"/>
              </a:rPr>
              <a:t>に</a:t>
            </a:r>
            <a:r>
              <a:rPr sz="1000" spc="-100" dirty="0">
                <a:solidFill>
                  <a:srgbClr val="231F20"/>
                </a:solidFill>
                <a:latin typeface="Yu Gothic" panose="020B0400000000000000" pitchFamily="34" charset="-128"/>
                <a:ea typeface="Yu Gothic" panose="020B0400000000000000" pitchFamily="34" charset="-128"/>
                <a:cs typeface="Yu Gothic Pr6N"/>
              </a:rPr>
              <a:t> </a:t>
            </a:r>
            <a:r>
              <a:rPr sz="1000" b="1" u="sng" spc="-20" dirty="0">
                <a:solidFill>
                  <a:srgbClr val="0065B2"/>
                </a:solidFill>
                <a:latin typeface="Yu Gothic" panose="020B0400000000000000" pitchFamily="34" charset="-128"/>
                <a:ea typeface="Yu Gothic" panose="020B0400000000000000" pitchFamily="34" charset="-128"/>
                <a:cs typeface="Yu Gothic Pr6N"/>
              </a:rPr>
              <a:t>70</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75</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80</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85</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90</a:t>
            </a:r>
            <a:r>
              <a:rPr sz="1000" b="1" u="sng" spc="-525"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95</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15" dirty="0">
                <a:solidFill>
                  <a:srgbClr val="0065B2"/>
                </a:solidFill>
                <a:latin typeface="Yu Gothic" panose="020B0400000000000000" pitchFamily="34" charset="-128"/>
                <a:ea typeface="Yu Gothic" panose="020B0400000000000000" pitchFamily="34" charset="-128"/>
                <a:cs typeface="Yu Gothic Pr6N"/>
              </a:rPr>
              <a:t>100</a:t>
            </a:r>
            <a:r>
              <a:rPr sz="1000" b="1" u="sng" spc="-80" dirty="0">
                <a:solidFill>
                  <a:srgbClr val="0065B2"/>
                </a:solidFill>
                <a:latin typeface="Yu Gothic" panose="020B0400000000000000" pitchFamily="34" charset="-128"/>
                <a:ea typeface="Yu Gothic" panose="020B0400000000000000" pitchFamily="34" charset="-128"/>
                <a:cs typeface="Yu Gothic Pr6N"/>
              </a:rPr>
              <a:t> </a:t>
            </a:r>
            <a:r>
              <a:rPr sz="1000" b="1" u="sng" spc="-25" dirty="0">
                <a:solidFill>
                  <a:srgbClr val="0065B2"/>
                </a:solidFill>
                <a:latin typeface="Yu Gothic" panose="020B0400000000000000" pitchFamily="34" charset="-128"/>
                <a:ea typeface="Yu Gothic" panose="020B0400000000000000" pitchFamily="34" charset="-128"/>
                <a:cs typeface="Yu Gothic Pr6N"/>
              </a:rPr>
              <a:t>歳</a:t>
            </a:r>
            <a:r>
              <a:rPr sz="1000" spc="-80" dirty="0">
                <a:solidFill>
                  <a:srgbClr val="231F20"/>
                </a:solidFill>
                <a:latin typeface="Yu Gothic" panose="020B0400000000000000" pitchFamily="34" charset="-128"/>
                <a:ea typeface="Yu Gothic" panose="020B0400000000000000" pitchFamily="34" charset="-128"/>
                <a:cs typeface="Yu Gothic Pr6N"/>
              </a:rPr>
              <a:t>に</a:t>
            </a:r>
            <a:r>
              <a:rPr sz="1000" spc="-120" dirty="0">
                <a:solidFill>
                  <a:srgbClr val="231F20"/>
                </a:solidFill>
                <a:latin typeface="Yu Gothic" panose="020B0400000000000000" pitchFamily="34" charset="-128"/>
                <a:ea typeface="Yu Gothic" panose="020B0400000000000000" pitchFamily="34" charset="-128"/>
                <a:cs typeface="Yu Gothic Pr6N"/>
              </a:rPr>
              <a:t>な</a:t>
            </a:r>
            <a:r>
              <a:rPr sz="1000" spc="-90" dirty="0">
                <a:solidFill>
                  <a:srgbClr val="231F20"/>
                </a:solidFill>
                <a:latin typeface="Yu Gothic" panose="020B0400000000000000" pitchFamily="34" charset="-128"/>
                <a:ea typeface="Yu Gothic" panose="020B0400000000000000" pitchFamily="34" charset="-128"/>
                <a:cs typeface="Yu Gothic Pr6N"/>
              </a:rPr>
              <a:t>る</a:t>
            </a:r>
            <a:r>
              <a:rPr sz="1000" spc="-85" dirty="0">
                <a:solidFill>
                  <a:srgbClr val="231F20"/>
                </a:solidFill>
                <a:latin typeface="Yu Gothic" panose="020B0400000000000000" pitchFamily="34" charset="-128"/>
                <a:ea typeface="Yu Gothic" panose="020B0400000000000000" pitchFamily="34" charset="-128"/>
                <a:cs typeface="Yu Gothic Pr6N"/>
              </a:rPr>
              <a:t>方</a:t>
            </a:r>
            <a:r>
              <a:rPr sz="1000" spc="-95" dirty="0">
                <a:solidFill>
                  <a:srgbClr val="231F20"/>
                </a:solidFill>
                <a:latin typeface="Yu Gothic" panose="020B0400000000000000" pitchFamily="34" charset="-128"/>
                <a:ea typeface="Yu Gothic" panose="020B0400000000000000" pitchFamily="34" charset="-128"/>
                <a:cs typeface="Yu Gothic Pr6N"/>
              </a:rPr>
              <a:t>も</a:t>
            </a:r>
            <a:r>
              <a:rPr sz="1000" spc="-20" dirty="0">
                <a:solidFill>
                  <a:srgbClr val="231F20"/>
                </a:solidFill>
                <a:latin typeface="Yu Gothic" panose="020B0400000000000000" pitchFamily="34" charset="-128"/>
                <a:ea typeface="Yu Gothic" panose="020B0400000000000000" pitchFamily="34" charset="-128"/>
                <a:cs typeface="Yu Gothic Pr6N"/>
              </a:rPr>
              <a:t>対</a:t>
            </a:r>
            <a:r>
              <a:rPr sz="1000" spc="-85" dirty="0">
                <a:solidFill>
                  <a:srgbClr val="231F20"/>
                </a:solidFill>
                <a:latin typeface="Yu Gothic" panose="020B0400000000000000" pitchFamily="34" charset="-128"/>
                <a:ea typeface="Yu Gothic" panose="020B0400000000000000" pitchFamily="34" charset="-128"/>
                <a:cs typeface="Yu Gothic Pr6N"/>
              </a:rPr>
              <a:t>象</a:t>
            </a:r>
            <a:r>
              <a:rPr sz="1000" spc="-145" dirty="0">
                <a:solidFill>
                  <a:srgbClr val="231F20"/>
                </a:solidFill>
                <a:latin typeface="Yu Gothic" panose="020B0400000000000000" pitchFamily="34" charset="-128"/>
                <a:ea typeface="Yu Gothic" panose="020B0400000000000000" pitchFamily="34" charset="-128"/>
                <a:cs typeface="Yu Gothic Pr6N"/>
              </a:rPr>
              <a:t>とな</a:t>
            </a:r>
            <a:r>
              <a:rPr sz="1000" spc="-195" dirty="0">
                <a:solidFill>
                  <a:srgbClr val="231F20"/>
                </a:solidFill>
                <a:latin typeface="Yu Gothic" panose="020B0400000000000000" pitchFamily="34" charset="-128"/>
                <a:ea typeface="Yu Gothic" panose="020B0400000000000000" pitchFamily="34" charset="-128"/>
                <a:cs typeface="Yu Gothic Pr6N"/>
              </a:rPr>
              <a:t>り</a:t>
            </a:r>
            <a:r>
              <a:rPr sz="1000" spc="-100" dirty="0">
                <a:solidFill>
                  <a:srgbClr val="231F20"/>
                </a:solidFill>
                <a:latin typeface="Yu Gothic" panose="020B0400000000000000" pitchFamily="34" charset="-128"/>
                <a:ea typeface="Yu Gothic" panose="020B0400000000000000" pitchFamily="34" charset="-128"/>
                <a:cs typeface="Yu Gothic Pr6N"/>
              </a:rPr>
              <a:t>ま</a:t>
            </a:r>
            <a:r>
              <a:rPr sz="1000" spc="-140" dirty="0">
                <a:solidFill>
                  <a:srgbClr val="231F20"/>
                </a:solidFill>
                <a:latin typeface="Yu Gothic" panose="020B0400000000000000" pitchFamily="34" charset="-128"/>
                <a:ea typeface="Yu Gothic" panose="020B0400000000000000" pitchFamily="34" charset="-128"/>
                <a:cs typeface="Yu Gothic Pr6N"/>
              </a:rPr>
              <a:t>す</a:t>
            </a:r>
            <a:r>
              <a:rPr sz="1000" dirty="0">
                <a:solidFill>
                  <a:srgbClr val="231F20"/>
                </a:solidFill>
                <a:latin typeface="Yu Gothic" panose="020B0400000000000000" pitchFamily="34" charset="-128"/>
                <a:ea typeface="Yu Gothic" panose="020B0400000000000000" pitchFamily="34" charset="-128"/>
                <a:cs typeface="Yu Gothic Pr6N"/>
              </a:rPr>
              <a:t>。</a:t>
            </a:r>
            <a:r>
              <a:rPr lang="en-US" sz="1000" dirty="0">
                <a:solidFill>
                  <a:srgbClr val="231F20"/>
                </a:solidFill>
                <a:latin typeface="Yu Gothic" panose="020B0400000000000000" pitchFamily="34" charset="-128"/>
                <a:ea typeface="Yu Gothic" panose="020B0400000000000000" pitchFamily="34" charset="-128"/>
                <a:cs typeface="Yu Gothic Pr6N"/>
              </a:rPr>
              <a:t/>
            </a:r>
            <a:br>
              <a:rPr lang="en-US" sz="1000" dirty="0">
                <a:solidFill>
                  <a:srgbClr val="231F20"/>
                </a:solidFill>
                <a:latin typeface="Yu Gothic" panose="020B0400000000000000" pitchFamily="34" charset="-128"/>
                <a:ea typeface="Yu Gothic" panose="020B0400000000000000" pitchFamily="34" charset="-128"/>
                <a:cs typeface="Yu Gothic Pr6N"/>
              </a:rPr>
            </a:br>
            <a:r>
              <a:rPr sz="1000" dirty="0">
                <a:solidFill>
                  <a:srgbClr val="231F20"/>
                </a:solidFill>
                <a:latin typeface="Yu Gothic" panose="020B0400000000000000" pitchFamily="34" charset="-128"/>
                <a:ea typeface="Yu Gothic" panose="020B0400000000000000" pitchFamily="34" charset="-128"/>
                <a:cs typeface="Yu Gothic Pr6N"/>
              </a:rPr>
              <a:t>注</a:t>
            </a:r>
            <a:r>
              <a:rPr sz="1000" spc="-60" dirty="0">
                <a:solidFill>
                  <a:srgbClr val="231F20"/>
                </a:solidFill>
                <a:latin typeface="Yu Gothic" panose="020B0400000000000000" pitchFamily="34" charset="-128"/>
                <a:ea typeface="Yu Gothic" panose="020B0400000000000000" pitchFamily="34" charset="-128"/>
                <a:cs typeface="Yu Gothic Pr6N"/>
              </a:rPr>
              <a:t> </a:t>
            </a:r>
            <a:r>
              <a:rPr sz="1000" spc="-270" dirty="0">
                <a:solidFill>
                  <a:srgbClr val="231F20"/>
                </a:solidFill>
                <a:latin typeface="Yu Gothic" panose="020B0400000000000000" pitchFamily="34" charset="-128"/>
                <a:ea typeface="Yu Gothic" panose="020B0400000000000000" pitchFamily="34" charset="-128"/>
                <a:cs typeface="Yu Gothic Pr6N"/>
              </a:rPr>
              <a:t>2</a:t>
            </a:r>
            <a:r>
              <a:rPr lang="ja-JP" altLang="en-US" sz="1000" spc="-270" dirty="0">
                <a:solidFill>
                  <a:srgbClr val="231F20"/>
                </a:solidFill>
                <a:latin typeface="Yu Gothic" panose="020B0400000000000000" pitchFamily="34" charset="-128"/>
                <a:ea typeface="Yu Gothic" panose="020B0400000000000000" pitchFamily="34" charset="-128"/>
                <a:cs typeface="Yu Gothic Pr6N"/>
              </a:rPr>
              <a:t>　）</a:t>
            </a:r>
            <a:r>
              <a:rPr sz="1000" spc="-20" dirty="0">
                <a:solidFill>
                  <a:srgbClr val="231F20"/>
                </a:solidFill>
                <a:latin typeface="Yu Gothic" panose="020B0400000000000000" pitchFamily="34" charset="-128"/>
                <a:ea typeface="Yu Gothic" panose="020B0400000000000000" pitchFamily="34" charset="-128"/>
                <a:cs typeface="Yu Gothic Pr6N"/>
              </a:rPr>
              <a:t>令</a:t>
            </a:r>
            <a:r>
              <a:rPr sz="1000" spc="-190" dirty="0">
                <a:solidFill>
                  <a:srgbClr val="231F20"/>
                </a:solidFill>
                <a:latin typeface="Yu Gothic" panose="020B0400000000000000" pitchFamily="34" charset="-128"/>
                <a:ea typeface="Yu Gothic" panose="020B0400000000000000" pitchFamily="34" charset="-128"/>
                <a:cs typeface="Yu Gothic Pr6N"/>
              </a:rPr>
              <a:t>和７</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25" dirty="0">
                <a:solidFill>
                  <a:srgbClr val="231F20"/>
                </a:solidFill>
                <a:latin typeface="Yu Gothic" panose="020B0400000000000000" pitchFamily="34" charset="-128"/>
                <a:ea typeface="Yu Gothic" panose="020B0400000000000000" pitchFamily="34" charset="-128"/>
                <a:cs typeface="Yu Gothic Pr6N"/>
              </a:rPr>
              <a:t>度</a:t>
            </a:r>
            <a:r>
              <a:rPr sz="1000" spc="-50" dirty="0">
                <a:solidFill>
                  <a:srgbClr val="231F20"/>
                </a:solidFill>
                <a:latin typeface="Yu Gothic" panose="020B0400000000000000" pitchFamily="34" charset="-128"/>
                <a:ea typeface="Yu Gothic" panose="020B0400000000000000" pitchFamily="34" charset="-128"/>
                <a:cs typeface="Yu Gothic Pr6N"/>
              </a:rPr>
              <a:t>に</a:t>
            </a:r>
            <a:r>
              <a:rPr sz="1000" spc="-120" dirty="0">
                <a:solidFill>
                  <a:srgbClr val="231F20"/>
                </a:solidFill>
                <a:latin typeface="Yu Gothic" panose="020B0400000000000000" pitchFamily="34" charset="-128"/>
                <a:ea typeface="Yu Gothic" panose="020B0400000000000000" pitchFamily="34" charset="-128"/>
                <a:cs typeface="Yu Gothic Pr6N"/>
              </a:rPr>
              <a:t>限</a:t>
            </a:r>
            <a:r>
              <a:rPr sz="1000" spc="-125" dirty="0">
                <a:solidFill>
                  <a:srgbClr val="231F20"/>
                </a:solidFill>
                <a:latin typeface="Yu Gothic" panose="020B0400000000000000" pitchFamily="34" charset="-128"/>
                <a:ea typeface="Yu Gothic" panose="020B0400000000000000" pitchFamily="34" charset="-128"/>
                <a:cs typeface="Yu Gothic Pr6N"/>
              </a:rPr>
              <a:t>り</a:t>
            </a:r>
            <a:r>
              <a:rPr sz="1000" spc="-520" dirty="0">
                <a:solidFill>
                  <a:srgbClr val="231F20"/>
                </a:solidFill>
                <a:latin typeface="Yu Gothic" panose="020B0400000000000000" pitchFamily="34" charset="-128"/>
                <a:ea typeface="Yu Gothic" panose="020B0400000000000000" pitchFamily="34" charset="-128"/>
                <a:cs typeface="Yu Gothic Pr6N"/>
              </a:rPr>
              <a:t>、</a:t>
            </a:r>
            <a:r>
              <a:rPr sz="1000" b="1" u="sng" spc="-15" dirty="0">
                <a:solidFill>
                  <a:srgbClr val="0065B2"/>
                </a:solidFill>
                <a:latin typeface="Yu Gothic" panose="020B0400000000000000" pitchFamily="34" charset="-128"/>
                <a:ea typeface="Yu Gothic" panose="020B0400000000000000" pitchFamily="34" charset="-128"/>
                <a:cs typeface="Yu Gothic Pr6N"/>
              </a:rPr>
              <a:t>10</a:t>
            </a:r>
            <a:r>
              <a:rPr lang="en-US" altLang="ja-JP" sz="1000" b="1" u="sng" spc="-15" dirty="0">
                <a:solidFill>
                  <a:srgbClr val="0065B2"/>
                </a:solidFill>
                <a:latin typeface="Yu Gothic" panose="020B0400000000000000" pitchFamily="34" charset="-128"/>
                <a:ea typeface="Yu Gothic" panose="020B0400000000000000" pitchFamily="34" charset="-128"/>
                <a:cs typeface="Yu Gothic Pr6N"/>
              </a:rPr>
              <a:t>0 </a:t>
            </a:r>
            <a:r>
              <a:rPr sz="1000" b="1" u="sng" spc="-20" dirty="0" err="1">
                <a:solidFill>
                  <a:srgbClr val="0065B2"/>
                </a:solidFill>
                <a:latin typeface="Yu Gothic" panose="020B0400000000000000" pitchFamily="34" charset="-128"/>
                <a:ea typeface="Yu Gothic" panose="020B0400000000000000" pitchFamily="34" charset="-128"/>
                <a:cs typeface="Yu Gothic Pr6N"/>
              </a:rPr>
              <a:t>歳以</a:t>
            </a:r>
            <a:r>
              <a:rPr sz="1000" b="1" u="sng" spc="-30" dirty="0" err="1">
                <a:solidFill>
                  <a:srgbClr val="0065B2"/>
                </a:solidFill>
                <a:latin typeface="Yu Gothic" panose="020B0400000000000000" pitchFamily="34" charset="-128"/>
                <a:ea typeface="Yu Gothic" panose="020B0400000000000000" pitchFamily="34" charset="-128"/>
                <a:cs typeface="Yu Gothic Pr6N"/>
              </a:rPr>
              <a:t>上の</a:t>
            </a:r>
            <a:r>
              <a:rPr sz="1000" b="1" u="sng" spc="-25" dirty="0" err="1">
                <a:solidFill>
                  <a:srgbClr val="0065B2"/>
                </a:solidFill>
                <a:latin typeface="Yu Gothic" panose="020B0400000000000000" pitchFamily="34" charset="-128"/>
                <a:ea typeface="Yu Gothic" panose="020B0400000000000000" pitchFamily="34" charset="-128"/>
                <a:cs typeface="Yu Gothic Pr6N"/>
              </a:rPr>
              <a:t>方</a:t>
            </a:r>
            <a:r>
              <a:rPr sz="1000" spc="-40" dirty="0" err="1">
                <a:solidFill>
                  <a:srgbClr val="231F20"/>
                </a:solidFill>
                <a:latin typeface="Yu Gothic" panose="020B0400000000000000" pitchFamily="34" charset="-128"/>
                <a:ea typeface="Yu Gothic" panose="020B0400000000000000" pitchFamily="34" charset="-128"/>
                <a:cs typeface="Yu Gothic Pr6N"/>
              </a:rPr>
              <a:t>は</a:t>
            </a:r>
            <a:r>
              <a:rPr sz="1000" spc="-20" dirty="0" err="1">
                <a:solidFill>
                  <a:srgbClr val="231F20"/>
                </a:solidFill>
                <a:latin typeface="Yu Gothic" panose="020B0400000000000000" pitchFamily="34" charset="-128"/>
                <a:ea typeface="Yu Gothic" panose="020B0400000000000000" pitchFamily="34" charset="-128"/>
                <a:cs typeface="Yu Gothic Pr6N"/>
              </a:rPr>
              <a:t>全員対</a:t>
            </a:r>
            <a:r>
              <a:rPr sz="1000" spc="-85" dirty="0" err="1">
                <a:solidFill>
                  <a:srgbClr val="231F20"/>
                </a:solidFill>
                <a:latin typeface="Yu Gothic" panose="020B0400000000000000" pitchFamily="34" charset="-128"/>
                <a:ea typeface="Yu Gothic" panose="020B0400000000000000" pitchFamily="34" charset="-128"/>
                <a:cs typeface="Yu Gothic Pr6N"/>
              </a:rPr>
              <a:t>象</a:t>
            </a:r>
            <a:r>
              <a:rPr sz="1000" spc="-145" dirty="0" err="1">
                <a:solidFill>
                  <a:srgbClr val="231F20"/>
                </a:solidFill>
                <a:latin typeface="Yu Gothic" panose="020B0400000000000000" pitchFamily="34" charset="-128"/>
                <a:ea typeface="Yu Gothic" panose="020B0400000000000000" pitchFamily="34" charset="-128"/>
                <a:cs typeface="Yu Gothic Pr6N"/>
              </a:rPr>
              <a:t>とな</a:t>
            </a:r>
            <a:r>
              <a:rPr sz="1000" spc="-195" dirty="0" err="1">
                <a:solidFill>
                  <a:srgbClr val="231F20"/>
                </a:solidFill>
                <a:latin typeface="Yu Gothic" panose="020B0400000000000000" pitchFamily="34" charset="-128"/>
                <a:ea typeface="Yu Gothic" panose="020B0400000000000000" pitchFamily="34" charset="-128"/>
                <a:cs typeface="Yu Gothic Pr6N"/>
              </a:rPr>
              <a:t>り</a:t>
            </a:r>
            <a:r>
              <a:rPr sz="1000" spc="-100" dirty="0" err="1">
                <a:solidFill>
                  <a:srgbClr val="231F20"/>
                </a:solidFill>
                <a:latin typeface="Yu Gothic" panose="020B0400000000000000" pitchFamily="34" charset="-128"/>
                <a:ea typeface="Yu Gothic" panose="020B0400000000000000" pitchFamily="34" charset="-128"/>
                <a:cs typeface="Yu Gothic Pr6N"/>
              </a:rPr>
              <a:t>ま</a:t>
            </a:r>
            <a:r>
              <a:rPr sz="1000" spc="-140" dirty="0" err="1">
                <a:solidFill>
                  <a:srgbClr val="231F20"/>
                </a:solidFill>
                <a:latin typeface="Yu Gothic" panose="020B0400000000000000" pitchFamily="34" charset="-128"/>
                <a:ea typeface="Yu Gothic" panose="020B0400000000000000" pitchFamily="34" charset="-128"/>
                <a:cs typeface="Yu Gothic Pr6N"/>
              </a:rPr>
              <a:t>す</a:t>
            </a:r>
            <a:r>
              <a:rPr sz="1000" dirty="0">
                <a:solidFill>
                  <a:srgbClr val="231F20"/>
                </a:solidFill>
                <a:latin typeface="Yu Gothic" panose="020B0400000000000000" pitchFamily="34" charset="-128"/>
                <a:ea typeface="Yu Gothic" panose="020B0400000000000000" pitchFamily="34" charset="-128"/>
                <a:cs typeface="Yu Gothic Pr6N"/>
              </a:rPr>
              <a:t>。</a:t>
            </a:r>
            <a:endParaRPr sz="1000" dirty="0">
              <a:latin typeface="Yu Gothic" panose="020B0400000000000000" pitchFamily="34" charset="-128"/>
              <a:ea typeface="Yu Gothic" panose="020B0400000000000000" pitchFamily="34" charset="-128"/>
              <a:cs typeface="Yu Gothic Pr6N"/>
            </a:endParaRPr>
          </a:p>
        </p:txBody>
      </p:sp>
      <p:sp>
        <p:nvSpPr>
          <p:cNvPr id="39" name="object 4">
            <a:extLst>
              <a:ext uri="{FF2B5EF4-FFF2-40B4-BE49-F238E27FC236}">
                <a16:creationId xmlns:a16="http://schemas.microsoft.com/office/drawing/2014/main" id="{07C91C03-7B5F-81B2-30BA-9918D6D15032}"/>
              </a:ext>
            </a:extLst>
          </p:cNvPr>
          <p:cNvSpPr txBox="1"/>
          <p:nvPr/>
        </p:nvSpPr>
        <p:spPr>
          <a:xfrm>
            <a:off x="493780" y="4555090"/>
            <a:ext cx="6452870" cy="197490"/>
          </a:xfrm>
          <a:prstGeom prst="rect">
            <a:avLst/>
          </a:prstGeom>
        </p:spPr>
        <p:txBody>
          <a:bodyPr vert="horz" wrap="square" lIns="0" tIns="12700" rIns="0" bIns="0" rtlCol="0">
            <a:spAutoFit/>
          </a:bodyPr>
          <a:lstStyle/>
          <a:p>
            <a:pPr marL="12700">
              <a:lnSpc>
                <a:spcPct val="100000"/>
              </a:lnSpc>
              <a:spcBef>
                <a:spcPts val="1270"/>
              </a:spcBef>
            </a:pPr>
            <a:r>
              <a:rPr sz="1200" b="1" spc="30" dirty="0">
                <a:solidFill>
                  <a:srgbClr val="414042"/>
                </a:solidFill>
                <a:latin typeface="Yu Gothic" panose="020B0400000000000000" pitchFamily="34" charset="-128"/>
                <a:ea typeface="Yu Gothic" panose="020B0400000000000000" pitchFamily="34" charset="-128"/>
                <a:cs typeface="Yu Gothic Pr6N"/>
              </a:rPr>
              <a:t>〈</a:t>
            </a:r>
            <a:r>
              <a:rPr lang="ja-JP" altLang="en-US" sz="1200" b="1" spc="-40" dirty="0">
                <a:solidFill>
                  <a:srgbClr val="414042"/>
                </a:solidFill>
                <a:latin typeface="Yu Gothic" panose="020B0400000000000000" pitchFamily="34" charset="-128"/>
                <a:ea typeface="Yu Gothic" panose="020B0400000000000000" pitchFamily="34" charset="-128"/>
                <a:cs typeface="Yu Gothic Pr6N"/>
              </a:rPr>
              <a:t>ワクチンを接種する方法と費用</a:t>
            </a:r>
            <a:r>
              <a:rPr sz="1200" b="1" spc="95" dirty="0">
                <a:solidFill>
                  <a:srgbClr val="414042"/>
                </a:solidFill>
                <a:latin typeface="Yu Gothic" panose="020B0400000000000000" pitchFamily="34" charset="-128"/>
                <a:ea typeface="Yu Gothic" panose="020B0400000000000000" pitchFamily="34" charset="-128"/>
                <a:cs typeface="Yu Gothic Pr6N"/>
              </a:rPr>
              <a:t>〉</a:t>
            </a:r>
            <a:endParaRPr sz="1200" b="1" dirty="0">
              <a:latin typeface="Yu Gothic" panose="020B0400000000000000" pitchFamily="34" charset="-128"/>
              <a:ea typeface="Yu Gothic" panose="020B0400000000000000" pitchFamily="34" charset="-128"/>
              <a:cs typeface="Yu Gothic Pr6N"/>
            </a:endParaRPr>
          </a:p>
        </p:txBody>
      </p:sp>
      <p:sp>
        <p:nvSpPr>
          <p:cNvPr id="40" name="object 5">
            <a:extLst>
              <a:ext uri="{FF2B5EF4-FFF2-40B4-BE49-F238E27FC236}">
                <a16:creationId xmlns:a16="http://schemas.microsoft.com/office/drawing/2014/main" id="{4EF2CF1D-FCC5-5F6C-3BC5-8BC2000EA1C1}"/>
              </a:ext>
            </a:extLst>
          </p:cNvPr>
          <p:cNvSpPr txBox="1"/>
          <p:nvPr/>
        </p:nvSpPr>
        <p:spPr>
          <a:xfrm>
            <a:off x="431967" y="6672226"/>
            <a:ext cx="6750684" cy="674544"/>
          </a:xfrm>
          <a:prstGeom prst="rect">
            <a:avLst/>
          </a:prstGeom>
        </p:spPr>
        <p:txBody>
          <a:bodyPr vert="horz" wrap="square" lIns="0" tIns="12700" rIns="0" bIns="0" rtlCol="0">
            <a:spAutoFit/>
          </a:bodyPr>
          <a:lstStyle/>
          <a:p>
            <a:pPr marL="154940" indent="-142875">
              <a:lnSpc>
                <a:spcPct val="100000"/>
              </a:lnSpc>
              <a:spcBef>
                <a:spcPts val="1195"/>
              </a:spcBef>
              <a:buClr>
                <a:srgbClr val="00A7E1"/>
              </a:buClr>
              <a:buSzPct val="90909"/>
              <a:buChar char="■"/>
              <a:tabLst>
                <a:tab pos="155575" algn="l"/>
              </a:tabLst>
            </a:pPr>
            <a:r>
              <a:rPr sz="1100" b="1" spc="20" dirty="0">
                <a:solidFill>
                  <a:srgbClr val="231F20"/>
                </a:solidFill>
                <a:latin typeface="Yu Gothic" panose="020B0400000000000000" pitchFamily="34" charset="-128"/>
                <a:ea typeface="Yu Gothic" panose="020B0400000000000000" pitchFamily="34" charset="-128"/>
                <a:cs typeface="YuGoPr6N-Demi"/>
              </a:rPr>
              <a:t>帯状疱</a:t>
            </a:r>
            <a:r>
              <a:rPr sz="1100" b="1" spc="15" dirty="0">
                <a:solidFill>
                  <a:srgbClr val="231F20"/>
                </a:solidFill>
                <a:latin typeface="Yu Gothic" panose="020B0400000000000000" pitchFamily="34" charset="-128"/>
                <a:ea typeface="Yu Gothic" panose="020B0400000000000000" pitchFamily="34" charset="-128"/>
                <a:cs typeface="YuGoPr6N-Demi"/>
              </a:rPr>
              <a:t>疹</a:t>
            </a:r>
            <a:r>
              <a:rPr sz="1100" b="1" dirty="0">
                <a:solidFill>
                  <a:srgbClr val="231F20"/>
                </a:solidFill>
                <a:latin typeface="Yu Gothic" panose="020B0400000000000000" pitchFamily="34" charset="-128"/>
                <a:ea typeface="Yu Gothic" panose="020B0400000000000000" pitchFamily="34" charset="-128"/>
                <a:cs typeface="YuGoPr6N-Demi"/>
              </a:rPr>
              <a:t>は</a:t>
            </a:r>
            <a:r>
              <a:rPr sz="1100" b="1" spc="-140" dirty="0">
                <a:solidFill>
                  <a:srgbClr val="231F20"/>
                </a:solidFill>
                <a:latin typeface="Yu Gothic" panose="020B0400000000000000" pitchFamily="34" charset="-128"/>
                <a:ea typeface="Yu Gothic" panose="020B0400000000000000" pitchFamily="34" charset="-128"/>
                <a:cs typeface="YuGoPr6N-Demi"/>
              </a:rPr>
              <a:t>、</a:t>
            </a:r>
            <a:r>
              <a:rPr sz="1100" b="1" spc="20" dirty="0">
                <a:solidFill>
                  <a:srgbClr val="231F20"/>
                </a:solidFill>
                <a:latin typeface="Yu Gothic" panose="020B0400000000000000" pitchFamily="34" charset="-128"/>
                <a:ea typeface="Yu Gothic" panose="020B0400000000000000" pitchFamily="34" charset="-128"/>
                <a:cs typeface="YuGoPr6N-Demi"/>
              </a:rPr>
              <a:t>水痘帯状疱</a:t>
            </a:r>
            <a:r>
              <a:rPr sz="1100" b="1" spc="-25" dirty="0">
                <a:solidFill>
                  <a:srgbClr val="231F20"/>
                </a:solidFill>
                <a:latin typeface="Yu Gothic" panose="020B0400000000000000" pitchFamily="34" charset="-128"/>
                <a:ea typeface="Yu Gothic" panose="020B0400000000000000" pitchFamily="34" charset="-128"/>
                <a:cs typeface="YuGoPr6N-Demi"/>
              </a:rPr>
              <a:t>疹</a:t>
            </a:r>
            <a:r>
              <a:rPr sz="1100" b="1" spc="-120" dirty="0">
                <a:solidFill>
                  <a:srgbClr val="231F20"/>
                </a:solidFill>
                <a:latin typeface="Yu Gothic" panose="020B0400000000000000" pitchFamily="34" charset="-128"/>
                <a:ea typeface="Yu Gothic" panose="020B0400000000000000" pitchFamily="34" charset="-128"/>
                <a:cs typeface="YuGoPr6N-Demi"/>
              </a:rPr>
              <a:t>ウ</a:t>
            </a:r>
            <a:r>
              <a:rPr sz="1100" b="1" spc="-145" dirty="0">
                <a:solidFill>
                  <a:srgbClr val="231F20"/>
                </a:solidFill>
                <a:latin typeface="Yu Gothic" panose="020B0400000000000000" pitchFamily="34" charset="-128"/>
                <a:ea typeface="Yu Gothic" panose="020B0400000000000000" pitchFamily="34" charset="-128"/>
                <a:cs typeface="YuGoPr6N-Demi"/>
              </a:rPr>
              <a:t>イ</a:t>
            </a:r>
            <a:r>
              <a:rPr sz="1100" b="1" spc="-15" dirty="0">
                <a:solidFill>
                  <a:srgbClr val="231F20"/>
                </a:solidFill>
                <a:latin typeface="Yu Gothic" panose="020B0400000000000000" pitchFamily="34" charset="-128"/>
                <a:ea typeface="Yu Gothic" panose="020B0400000000000000" pitchFamily="34" charset="-128"/>
                <a:cs typeface="YuGoPr6N-Demi"/>
              </a:rPr>
              <a:t>ルス</a:t>
            </a:r>
            <a:r>
              <a:rPr sz="1100" b="1" spc="50" dirty="0">
                <a:solidFill>
                  <a:srgbClr val="231F20"/>
                </a:solidFill>
                <a:latin typeface="Yu Gothic" panose="020B0400000000000000" pitchFamily="34" charset="-128"/>
                <a:ea typeface="Yu Gothic" panose="020B0400000000000000" pitchFamily="34" charset="-128"/>
                <a:cs typeface="YuGoPr6N-Demi"/>
              </a:rPr>
              <a:t>が</a:t>
            </a:r>
            <a:r>
              <a:rPr sz="1100" b="1" spc="20" dirty="0">
                <a:solidFill>
                  <a:srgbClr val="231F20"/>
                </a:solidFill>
                <a:latin typeface="Yu Gothic" panose="020B0400000000000000" pitchFamily="34" charset="-128"/>
                <a:ea typeface="Yu Gothic" panose="020B0400000000000000" pitchFamily="34" charset="-128"/>
                <a:cs typeface="YuGoPr6N-Demi"/>
              </a:rPr>
              <a:t>再活性</a:t>
            </a:r>
            <a:r>
              <a:rPr sz="1100" b="1" spc="15" dirty="0">
                <a:solidFill>
                  <a:srgbClr val="231F20"/>
                </a:solidFill>
                <a:latin typeface="Yu Gothic" panose="020B0400000000000000" pitchFamily="34" charset="-128"/>
                <a:ea typeface="Yu Gothic" panose="020B0400000000000000" pitchFamily="34" charset="-128"/>
                <a:cs typeface="YuGoPr6N-Demi"/>
              </a:rPr>
              <a:t>化</a:t>
            </a:r>
            <a:r>
              <a:rPr sz="1100" b="1" spc="-110" dirty="0">
                <a:solidFill>
                  <a:srgbClr val="231F20"/>
                </a:solidFill>
                <a:latin typeface="Yu Gothic" panose="020B0400000000000000" pitchFamily="34" charset="-128"/>
                <a:ea typeface="Yu Gothic" panose="020B0400000000000000" pitchFamily="34" charset="-128"/>
                <a:cs typeface="YuGoPr6N-Demi"/>
              </a:rPr>
              <a:t>す</a:t>
            </a:r>
            <a:r>
              <a:rPr sz="1100" b="1" spc="-125" dirty="0">
                <a:solidFill>
                  <a:srgbClr val="231F20"/>
                </a:solidFill>
                <a:latin typeface="Yu Gothic" panose="020B0400000000000000" pitchFamily="34" charset="-128"/>
                <a:ea typeface="Yu Gothic" panose="020B0400000000000000" pitchFamily="34" charset="-128"/>
                <a:cs typeface="YuGoPr6N-Demi"/>
              </a:rPr>
              <a:t>る</a:t>
            </a:r>
            <a:r>
              <a:rPr sz="1100" b="1" spc="-140" dirty="0">
                <a:solidFill>
                  <a:srgbClr val="231F20"/>
                </a:solidFill>
                <a:latin typeface="Yu Gothic" panose="020B0400000000000000" pitchFamily="34" charset="-128"/>
                <a:ea typeface="Yu Gothic" panose="020B0400000000000000" pitchFamily="34" charset="-128"/>
                <a:cs typeface="YuGoPr6N-Demi"/>
              </a:rPr>
              <a:t>こ</a:t>
            </a:r>
            <a:r>
              <a:rPr sz="1100" b="1" spc="-100" dirty="0">
                <a:solidFill>
                  <a:srgbClr val="231F20"/>
                </a:solidFill>
                <a:latin typeface="Yu Gothic" panose="020B0400000000000000" pitchFamily="34" charset="-128"/>
                <a:ea typeface="Yu Gothic" panose="020B0400000000000000" pitchFamily="34" charset="-128"/>
                <a:cs typeface="YuGoPr6N-Demi"/>
              </a:rPr>
              <a:t>と</a:t>
            </a:r>
            <a:r>
              <a:rPr sz="1100" b="1" spc="-95" dirty="0">
                <a:solidFill>
                  <a:srgbClr val="231F20"/>
                </a:solidFill>
                <a:latin typeface="Yu Gothic" panose="020B0400000000000000" pitchFamily="34" charset="-128"/>
                <a:ea typeface="Yu Gothic" panose="020B0400000000000000" pitchFamily="34" charset="-128"/>
                <a:cs typeface="YuGoPr6N-Demi"/>
              </a:rPr>
              <a:t>に</a:t>
            </a:r>
            <a:r>
              <a:rPr sz="1100" b="1" spc="-160" dirty="0">
                <a:solidFill>
                  <a:srgbClr val="231F20"/>
                </a:solidFill>
                <a:latin typeface="Yu Gothic" panose="020B0400000000000000" pitchFamily="34" charset="-128"/>
                <a:ea typeface="Yu Gothic" panose="020B0400000000000000" pitchFamily="34" charset="-128"/>
                <a:cs typeface="YuGoPr6N-Demi"/>
              </a:rPr>
              <a:t>よ</a:t>
            </a:r>
            <a:r>
              <a:rPr sz="1100" b="1" spc="-90" dirty="0">
                <a:solidFill>
                  <a:srgbClr val="231F20"/>
                </a:solidFill>
                <a:latin typeface="Yu Gothic" panose="020B0400000000000000" pitchFamily="34" charset="-128"/>
                <a:ea typeface="Yu Gothic" panose="020B0400000000000000" pitchFamily="34" charset="-128"/>
                <a:cs typeface="YuGoPr6N-Demi"/>
              </a:rPr>
              <a:t>り</a:t>
            </a:r>
            <a:r>
              <a:rPr sz="1100" b="1" spc="-140" dirty="0">
                <a:solidFill>
                  <a:srgbClr val="231F20"/>
                </a:solidFill>
                <a:latin typeface="Yu Gothic" panose="020B0400000000000000" pitchFamily="34" charset="-128"/>
                <a:ea typeface="Yu Gothic" panose="020B0400000000000000" pitchFamily="34" charset="-128"/>
                <a:cs typeface="YuGoPr6N-Demi"/>
              </a:rPr>
              <a:t>、</a:t>
            </a:r>
            <a:r>
              <a:rPr sz="1100" b="1" spc="20" dirty="0">
                <a:solidFill>
                  <a:srgbClr val="231F20"/>
                </a:solidFill>
                <a:latin typeface="Yu Gothic" panose="020B0400000000000000" pitchFamily="34" charset="-128"/>
                <a:ea typeface="Yu Gothic" panose="020B0400000000000000" pitchFamily="34" charset="-128"/>
                <a:cs typeface="YuGoPr6N-Demi"/>
              </a:rPr>
              <a:t>神</a:t>
            </a:r>
            <a:r>
              <a:rPr sz="1100" b="1" spc="15" dirty="0">
                <a:solidFill>
                  <a:srgbClr val="231F20"/>
                </a:solidFill>
                <a:latin typeface="Yu Gothic" panose="020B0400000000000000" pitchFamily="34" charset="-128"/>
                <a:ea typeface="Yu Gothic" panose="020B0400000000000000" pitchFamily="34" charset="-128"/>
                <a:cs typeface="YuGoPr6N-Demi"/>
              </a:rPr>
              <a:t>経</a:t>
            </a:r>
            <a:r>
              <a:rPr sz="1100" b="1" spc="-20" dirty="0">
                <a:solidFill>
                  <a:srgbClr val="231F20"/>
                </a:solidFill>
                <a:latin typeface="Yu Gothic" panose="020B0400000000000000" pitchFamily="34" charset="-128"/>
                <a:ea typeface="Yu Gothic" panose="020B0400000000000000" pitchFamily="34" charset="-128"/>
                <a:cs typeface="YuGoPr6N-Demi"/>
              </a:rPr>
              <a:t>に</a:t>
            </a:r>
            <a:r>
              <a:rPr sz="1100" b="1" spc="-105" dirty="0">
                <a:solidFill>
                  <a:srgbClr val="231F20"/>
                </a:solidFill>
                <a:latin typeface="Yu Gothic" panose="020B0400000000000000" pitchFamily="34" charset="-128"/>
                <a:ea typeface="Yu Gothic" panose="020B0400000000000000" pitchFamily="34" charset="-128"/>
                <a:cs typeface="YuGoPr6N-Demi"/>
              </a:rPr>
              <a:t>沿</a:t>
            </a:r>
            <a:r>
              <a:rPr sz="1100" b="1" spc="-140" dirty="0">
                <a:solidFill>
                  <a:srgbClr val="231F20"/>
                </a:solidFill>
                <a:latin typeface="Yu Gothic" panose="020B0400000000000000" pitchFamily="34" charset="-128"/>
                <a:ea typeface="Yu Gothic" panose="020B0400000000000000" pitchFamily="34" charset="-128"/>
                <a:cs typeface="YuGoPr6N-Demi"/>
              </a:rPr>
              <a:t>っ</a:t>
            </a:r>
            <a:r>
              <a:rPr sz="1100" b="1" spc="-40" dirty="0">
                <a:solidFill>
                  <a:srgbClr val="231F20"/>
                </a:solidFill>
                <a:latin typeface="Yu Gothic" panose="020B0400000000000000" pitchFamily="34" charset="-128"/>
                <a:ea typeface="Yu Gothic" panose="020B0400000000000000" pitchFamily="34" charset="-128"/>
                <a:cs typeface="YuGoPr6N-Demi"/>
              </a:rPr>
              <a:t>て</a:t>
            </a:r>
            <a:r>
              <a:rPr sz="1100" b="1" spc="-140" dirty="0">
                <a:solidFill>
                  <a:srgbClr val="231F20"/>
                </a:solidFill>
                <a:latin typeface="Yu Gothic" panose="020B0400000000000000" pitchFamily="34" charset="-128"/>
                <a:ea typeface="Yu Gothic" panose="020B0400000000000000" pitchFamily="34" charset="-128"/>
                <a:cs typeface="YuGoPr6N-Demi"/>
              </a:rPr>
              <a:t>、</a:t>
            </a:r>
            <a:r>
              <a:rPr sz="1100" b="1" spc="35" dirty="0">
                <a:solidFill>
                  <a:srgbClr val="231F20"/>
                </a:solidFill>
                <a:latin typeface="Yu Gothic" panose="020B0400000000000000" pitchFamily="34" charset="-128"/>
                <a:ea typeface="Yu Gothic" panose="020B0400000000000000" pitchFamily="34" charset="-128"/>
                <a:cs typeface="YuGoPr6N-Demi"/>
              </a:rPr>
              <a:t>痛</a:t>
            </a:r>
            <a:r>
              <a:rPr sz="1100" b="1" spc="-40" dirty="0">
                <a:solidFill>
                  <a:srgbClr val="231F20"/>
                </a:solidFill>
                <a:latin typeface="Yu Gothic" panose="020B0400000000000000" pitchFamily="34" charset="-128"/>
                <a:ea typeface="Yu Gothic" panose="020B0400000000000000" pitchFamily="34" charset="-128"/>
                <a:cs typeface="YuGoPr6N-Demi"/>
              </a:rPr>
              <a:t>み</a:t>
            </a:r>
            <a:r>
              <a:rPr sz="1100" b="1" spc="-30" dirty="0">
                <a:solidFill>
                  <a:srgbClr val="231F20"/>
                </a:solidFill>
                <a:latin typeface="Yu Gothic" panose="020B0400000000000000" pitchFamily="34" charset="-128"/>
                <a:ea typeface="Yu Gothic" panose="020B0400000000000000" pitchFamily="34" charset="-128"/>
                <a:cs typeface="YuGoPr6N-Demi"/>
              </a:rPr>
              <a:t>を</a:t>
            </a:r>
            <a:r>
              <a:rPr sz="1100" b="1" spc="-110" dirty="0">
                <a:solidFill>
                  <a:srgbClr val="231F20"/>
                </a:solidFill>
                <a:latin typeface="Yu Gothic" panose="020B0400000000000000" pitchFamily="34" charset="-128"/>
                <a:ea typeface="Yu Gothic" panose="020B0400000000000000" pitchFamily="34" charset="-128"/>
                <a:cs typeface="YuGoPr6N-Demi"/>
              </a:rPr>
              <a:t>伴</a:t>
            </a:r>
            <a:r>
              <a:rPr sz="1100" b="1" spc="-100" dirty="0">
                <a:solidFill>
                  <a:srgbClr val="231F20"/>
                </a:solidFill>
                <a:latin typeface="Yu Gothic" panose="020B0400000000000000" pitchFamily="34" charset="-128"/>
                <a:ea typeface="Yu Gothic" panose="020B0400000000000000" pitchFamily="34" charset="-128"/>
                <a:cs typeface="YuGoPr6N-Demi"/>
              </a:rPr>
              <a:t>う</a:t>
            </a:r>
            <a:r>
              <a:rPr sz="1100" b="1" spc="20" dirty="0">
                <a:solidFill>
                  <a:srgbClr val="231F20"/>
                </a:solidFill>
                <a:latin typeface="Yu Gothic" panose="020B0400000000000000" pitchFamily="34" charset="-128"/>
                <a:ea typeface="Yu Gothic" panose="020B0400000000000000" pitchFamily="34" charset="-128"/>
                <a:cs typeface="YuGoPr6N-Demi"/>
              </a:rPr>
              <a:t>水疱</a:t>
            </a:r>
            <a:endParaRPr sz="1100" b="1">
              <a:latin typeface="Yu Gothic" panose="020B0400000000000000" pitchFamily="34" charset="-128"/>
              <a:ea typeface="Yu Gothic" panose="020B0400000000000000" pitchFamily="34" charset="-128"/>
              <a:cs typeface="YuGoPr6N-Demi"/>
            </a:endParaRPr>
          </a:p>
          <a:p>
            <a:pPr marL="86360">
              <a:lnSpc>
                <a:spcPct val="100000"/>
              </a:lnSpc>
              <a:spcBef>
                <a:spcPts val="380"/>
              </a:spcBef>
            </a:pPr>
            <a:r>
              <a:rPr sz="1100" b="1" spc="20" dirty="0">
                <a:solidFill>
                  <a:srgbClr val="231F20"/>
                </a:solidFill>
                <a:latin typeface="Yu Gothic" panose="020B0400000000000000" pitchFamily="34" charset="-128"/>
                <a:ea typeface="Yu Gothic" panose="020B0400000000000000" pitchFamily="34" charset="-128"/>
                <a:cs typeface="YuGoPr6N-Demi"/>
              </a:rPr>
              <a:t>（水</a:t>
            </a:r>
            <a:r>
              <a:rPr sz="1100" b="1" spc="-65" dirty="0">
                <a:solidFill>
                  <a:srgbClr val="231F20"/>
                </a:solidFill>
                <a:latin typeface="Yu Gothic" panose="020B0400000000000000" pitchFamily="34" charset="-128"/>
                <a:ea typeface="Yu Gothic" panose="020B0400000000000000" pitchFamily="34" charset="-128"/>
                <a:cs typeface="YuGoPr6N-Demi"/>
              </a:rPr>
              <a:t>ぶ</a:t>
            </a:r>
            <a:r>
              <a:rPr sz="1100" b="1" spc="-160" dirty="0">
                <a:solidFill>
                  <a:srgbClr val="231F20"/>
                </a:solidFill>
                <a:latin typeface="Yu Gothic" panose="020B0400000000000000" pitchFamily="34" charset="-128"/>
                <a:ea typeface="Yu Gothic" panose="020B0400000000000000" pitchFamily="34" charset="-128"/>
                <a:cs typeface="YuGoPr6N-Demi"/>
              </a:rPr>
              <a:t>く</a:t>
            </a:r>
            <a:r>
              <a:rPr sz="1100" b="1" spc="20" dirty="0">
                <a:solidFill>
                  <a:srgbClr val="231F20"/>
                </a:solidFill>
                <a:latin typeface="Yu Gothic" panose="020B0400000000000000" pitchFamily="34" charset="-128"/>
                <a:ea typeface="Yu Gothic" panose="020B0400000000000000" pitchFamily="34" charset="-128"/>
                <a:cs typeface="YuGoPr6N-Demi"/>
              </a:rPr>
              <a:t>れ</a:t>
            </a:r>
            <a:r>
              <a:rPr sz="1100" b="1" spc="-535" dirty="0">
                <a:solidFill>
                  <a:srgbClr val="231F20"/>
                </a:solidFill>
                <a:latin typeface="Yu Gothic" panose="020B0400000000000000" pitchFamily="34" charset="-128"/>
                <a:ea typeface="Yu Gothic" panose="020B0400000000000000" pitchFamily="34" charset="-128"/>
                <a:cs typeface="YuGoPr6N-Demi"/>
              </a:rPr>
              <a:t>）</a:t>
            </a:r>
            <a:r>
              <a:rPr sz="1100" b="1" spc="50" dirty="0">
                <a:solidFill>
                  <a:srgbClr val="231F20"/>
                </a:solidFill>
                <a:latin typeface="Yu Gothic" panose="020B0400000000000000" pitchFamily="34" charset="-128"/>
                <a:ea typeface="Yu Gothic" panose="020B0400000000000000" pitchFamily="34" charset="-128"/>
                <a:cs typeface="YuGoPr6N-Demi"/>
              </a:rPr>
              <a:t>が</a:t>
            </a:r>
            <a:r>
              <a:rPr sz="1100" b="1" spc="15" dirty="0">
                <a:solidFill>
                  <a:srgbClr val="231F20"/>
                </a:solidFill>
                <a:latin typeface="Yu Gothic" panose="020B0400000000000000" pitchFamily="34" charset="-128"/>
                <a:ea typeface="Yu Gothic" panose="020B0400000000000000" pitchFamily="34" charset="-128"/>
                <a:cs typeface="YuGoPr6N-Demi"/>
              </a:rPr>
              <a:t>現</a:t>
            </a:r>
            <a:r>
              <a:rPr sz="1100" b="1" spc="-60" dirty="0">
                <a:solidFill>
                  <a:srgbClr val="231F20"/>
                </a:solidFill>
                <a:latin typeface="Yu Gothic" panose="020B0400000000000000" pitchFamily="34" charset="-128"/>
                <a:ea typeface="Yu Gothic" panose="020B0400000000000000" pitchFamily="34" charset="-128"/>
                <a:cs typeface="YuGoPr6N-Demi"/>
              </a:rPr>
              <a:t>れ</a:t>
            </a:r>
            <a:r>
              <a:rPr sz="1100" b="1" spc="-55" dirty="0">
                <a:solidFill>
                  <a:srgbClr val="231F20"/>
                </a:solidFill>
                <a:latin typeface="Yu Gothic" panose="020B0400000000000000" pitchFamily="34" charset="-128"/>
                <a:ea typeface="Yu Gothic" panose="020B0400000000000000" pitchFamily="34" charset="-128"/>
                <a:cs typeface="YuGoPr6N-Demi"/>
              </a:rPr>
              <a:t>る</a:t>
            </a:r>
            <a:r>
              <a:rPr sz="1100" b="1" spc="20" dirty="0">
                <a:solidFill>
                  <a:srgbClr val="231F20"/>
                </a:solidFill>
                <a:latin typeface="Yu Gothic" panose="020B0400000000000000" pitchFamily="34" charset="-128"/>
                <a:ea typeface="Yu Gothic" panose="020B0400000000000000" pitchFamily="34" charset="-128"/>
                <a:cs typeface="YuGoPr6N-Demi"/>
              </a:rPr>
              <a:t>皮</a:t>
            </a:r>
            <a:r>
              <a:rPr sz="1100" b="1" spc="15" dirty="0">
                <a:solidFill>
                  <a:srgbClr val="231F20"/>
                </a:solidFill>
                <a:latin typeface="Yu Gothic" panose="020B0400000000000000" pitchFamily="34" charset="-128"/>
                <a:ea typeface="Yu Gothic" panose="020B0400000000000000" pitchFamily="34" charset="-128"/>
                <a:cs typeface="YuGoPr6N-Demi"/>
              </a:rPr>
              <a:t>膚の</a:t>
            </a:r>
            <a:r>
              <a:rPr sz="1100" b="1" spc="20" dirty="0">
                <a:solidFill>
                  <a:srgbClr val="231F20"/>
                </a:solidFill>
                <a:latin typeface="Yu Gothic" panose="020B0400000000000000" pitchFamily="34" charset="-128"/>
                <a:ea typeface="Yu Gothic" panose="020B0400000000000000" pitchFamily="34" charset="-128"/>
                <a:cs typeface="YuGoPr6N-Demi"/>
              </a:rPr>
              <a:t>病</a:t>
            </a:r>
            <a:r>
              <a:rPr sz="1100" b="1" spc="-15" dirty="0">
                <a:solidFill>
                  <a:srgbClr val="231F20"/>
                </a:solidFill>
                <a:latin typeface="Yu Gothic" panose="020B0400000000000000" pitchFamily="34" charset="-128"/>
                <a:ea typeface="Yu Gothic" panose="020B0400000000000000" pitchFamily="34" charset="-128"/>
                <a:cs typeface="YuGoPr6N-Demi"/>
              </a:rPr>
              <a:t>気</a:t>
            </a:r>
            <a:r>
              <a:rPr sz="1100" b="1" spc="25" dirty="0">
                <a:solidFill>
                  <a:srgbClr val="231F20"/>
                </a:solidFill>
                <a:latin typeface="Yu Gothic" panose="020B0400000000000000" pitchFamily="34" charset="-128"/>
                <a:ea typeface="Yu Gothic" panose="020B0400000000000000" pitchFamily="34" charset="-128"/>
                <a:cs typeface="YuGoPr6N-Demi"/>
              </a:rPr>
              <a:t>で</a:t>
            </a:r>
            <a:r>
              <a:rPr sz="1100" b="1" spc="-120" dirty="0">
                <a:solidFill>
                  <a:srgbClr val="231F20"/>
                </a:solidFill>
                <a:latin typeface="Yu Gothic" panose="020B0400000000000000" pitchFamily="34" charset="-128"/>
                <a:ea typeface="Yu Gothic" panose="020B0400000000000000" pitchFamily="34" charset="-128"/>
                <a:cs typeface="YuGoPr6N-Demi"/>
              </a:rPr>
              <a:t>す</a:t>
            </a:r>
            <a:r>
              <a:rPr sz="1100" b="1" dirty="0">
                <a:solidFill>
                  <a:srgbClr val="231F20"/>
                </a:solidFill>
                <a:latin typeface="Yu Gothic" panose="020B0400000000000000" pitchFamily="34" charset="-128"/>
                <a:ea typeface="Yu Gothic" panose="020B0400000000000000" pitchFamily="34" charset="-128"/>
                <a:cs typeface="YuGoPr6N-Demi"/>
              </a:rPr>
              <a:t>。</a:t>
            </a:r>
            <a:endParaRPr sz="1100" b="1">
              <a:latin typeface="Yu Gothic" panose="020B0400000000000000" pitchFamily="34" charset="-128"/>
              <a:ea typeface="Yu Gothic" panose="020B0400000000000000" pitchFamily="34" charset="-128"/>
              <a:cs typeface="YuGoPr6N-Demi"/>
            </a:endParaRPr>
          </a:p>
          <a:p>
            <a:pPr marL="153035" indent="-140335">
              <a:lnSpc>
                <a:spcPct val="100000"/>
              </a:lnSpc>
              <a:spcBef>
                <a:spcPts val="810"/>
              </a:spcBef>
              <a:buClr>
                <a:srgbClr val="00A7E1"/>
              </a:buClr>
              <a:buSzPct val="90909"/>
              <a:buChar char="■"/>
              <a:tabLst>
                <a:tab pos="153035" algn="l"/>
              </a:tabLst>
            </a:pPr>
            <a:r>
              <a:rPr sz="1100" b="1" dirty="0">
                <a:solidFill>
                  <a:srgbClr val="231F20"/>
                </a:solidFill>
                <a:latin typeface="Yu Gothic" panose="020B0400000000000000" pitchFamily="34" charset="-128"/>
                <a:ea typeface="Yu Gothic" panose="020B0400000000000000" pitchFamily="34" charset="-128"/>
                <a:cs typeface="YuGoPr6N-Demi"/>
              </a:rPr>
              <a:t>合併</a:t>
            </a:r>
            <a:r>
              <a:rPr sz="1100" b="1" spc="-10" dirty="0">
                <a:solidFill>
                  <a:srgbClr val="231F20"/>
                </a:solidFill>
                <a:latin typeface="Yu Gothic" panose="020B0400000000000000" pitchFamily="34" charset="-128"/>
                <a:ea typeface="Yu Gothic" panose="020B0400000000000000" pitchFamily="34" charset="-128"/>
                <a:cs typeface="YuGoPr6N-Demi"/>
              </a:rPr>
              <a:t>症</a:t>
            </a:r>
            <a:r>
              <a:rPr sz="1100" b="1" spc="-5" dirty="0">
                <a:solidFill>
                  <a:srgbClr val="231F20"/>
                </a:solidFill>
                <a:latin typeface="Yu Gothic" panose="020B0400000000000000" pitchFamily="34" charset="-128"/>
                <a:ea typeface="Yu Gothic" panose="020B0400000000000000" pitchFamily="34" charset="-128"/>
                <a:cs typeface="YuGoPr6N-Demi"/>
              </a:rPr>
              <a:t>の</a:t>
            </a:r>
            <a:r>
              <a:rPr sz="1100" b="1" spc="-30" dirty="0">
                <a:solidFill>
                  <a:srgbClr val="231F20"/>
                </a:solidFill>
                <a:latin typeface="Yu Gothic" panose="020B0400000000000000" pitchFamily="34" charset="-128"/>
                <a:ea typeface="Yu Gothic" panose="020B0400000000000000" pitchFamily="34" charset="-128"/>
                <a:cs typeface="YuGoPr6N-Demi"/>
              </a:rPr>
              <a:t>一</a:t>
            </a:r>
            <a:r>
              <a:rPr sz="1100" b="1" dirty="0">
                <a:solidFill>
                  <a:srgbClr val="231F20"/>
                </a:solidFill>
                <a:latin typeface="Yu Gothic" panose="020B0400000000000000" pitchFamily="34" charset="-128"/>
                <a:ea typeface="Yu Gothic" panose="020B0400000000000000" pitchFamily="34" charset="-128"/>
                <a:cs typeface="YuGoPr6N-Demi"/>
              </a:rPr>
              <a:t>つ</a:t>
            </a:r>
            <a:r>
              <a:rPr sz="1100" b="1" spc="-45" dirty="0">
                <a:solidFill>
                  <a:srgbClr val="231F20"/>
                </a:solidFill>
                <a:latin typeface="Yu Gothic" panose="020B0400000000000000" pitchFamily="34" charset="-128"/>
                <a:ea typeface="Yu Gothic" panose="020B0400000000000000" pitchFamily="34" charset="-128"/>
                <a:cs typeface="YuGoPr6N-Demi"/>
              </a:rPr>
              <a:t>に</a:t>
            </a:r>
            <a:r>
              <a:rPr sz="1100" b="1" spc="-550" dirty="0">
                <a:solidFill>
                  <a:srgbClr val="231F20"/>
                </a:solidFill>
                <a:latin typeface="Yu Gothic" panose="020B0400000000000000" pitchFamily="34" charset="-128"/>
                <a:ea typeface="Yu Gothic" panose="020B0400000000000000" pitchFamily="34" charset="-128"/>
                <a:cs typeface="YuGoPr6N-Demi"/>
              </a:rPr>
              <a:t>、</a:t>
            </a:r>
            <a:r>
              <a:rPr sz="1100" b="1" dirty="0">
                <a:solidFill>
                  <a:srgbClr val="231F20"/>
                </a:solidFill>
                <a:latin typeface="Yu Gothic" panose="020B0400000000000000" pitchFamily="34" charset="-128"/>
                <a:ea typeface="Yu Gothic" panose="020B0400000000000000" pitchFamily="34" charset="-128"/>
                <a:cs typeface="YuGoPr6N-Demi"/>
              </a:rPr>
              <a:t>皮</a:t>
            </a:r>
            <a:r>
              <a:rPr sz="1100" b="1" spc="-10" dirty="0">
                <a:solidFill>
                  <a:srgbClr val="231F20"/>
                </a:solidFill>
                <a:latin typeface="Yu Gothic" panose="020B0400000000000000" pitchFamily="34" charset="-128"/>
                <a:ea typeface="Yu Gothic" panose="020B0400000000000000" pitchFamily="34" charset="-128"/>
                <a:cs typeface="YuGoPr6N-Demi"/>
              </a:rPr>
              <a:t>膚</a:t>
            </a:r>
            <a:r>
              <a:rPr sz="1100" b="1" spc="-5" dirty="0">
                <a:solidFill>
                  <a:srgbClr val="231F20"/>
                </a:solidFill>
                <a:latin typeface="Yu Gothic" panose="020B0400000000000000" pitchFamily="34" charset="-128"/>
                <a:ea typeface="Yu Gothic" panose="020B0400000000000000" pitchFamily="34" charset="-128"/>
                <a:cs typeface="YuGoPr6N-Demi"/>
              </a:rPr>
              <a:t>の</a:t>
            </a:r>
            <a:r>
              <a:rPr sz="1100" b="1" dirty="0">
                <a:solidFill>
                  <a:srgbClr val="231F20"/>
                </a:solidFill>
                <a:latin typeface="Yu Gothic" panose="020B0400000000000000" pitchFamily="34" charset="-128"/>
                <a:ea typeface="Yu Gothic" panose="020B0400000000000000" pitchFamily="34" charset="-128"/>
                <a:cs typeface="YuGoPr6N-Demi"/>
              </a:rPr>
              <a:t>症</a:t>
            </a:r>
            <a:r>
              <a:rPr sz="1100" b="1" spc="-5" dirty="0">
                <a:solidFill>
                  <a:srgbClr val="231F20"/>
                </a:solidFill>
                <a:latin typeface="Yu Gothic" panose="020B0400000000000000" pitchFamily="34" charset="-128"/>
                <a:ea typeface="Yu Gothic" panose="020B0400000000000000" pitchFamily="34" charset="-128"/>
                <a:cs typeface="YuGoPr6N-Demi"/>
              </a:rPr>
              <a:t>状</a:t>
            </a:r>
            <a:r>
              <a:rPr sz="1100" b="1" spc="30" dirty="0">
                <a:solidFill>
                  <a:srgbClr val="231F20"/>
                </a:solidFill>
                <a:latin typeface="Yu Gothic" panose="020B0400000000000000" pitchFamily="34" charset="-128"/>
                <a:ea typeface="Yu Gothic" panose="020B0400000000000000" pitchFamily="34" charset="-128"/>
                <a:cs typeface="YuGoPr6N-Demi"/>
              </a:rPr>
              <a:t>が</a:t>
            </a:r>
            <a:r>
              <a:rPr sz="1100" b="1" spc="-130" dirty="0">
                <a:solidFill>
                  <a:srgbClr val="231F20"/>
                </a:solidFill>
                <a:latin typeface="Yu Gothic" panose="020B0400000000000000" pitchFamily="34" charset="-128"/>
                <a:ea typeface="Yu Gothic" panose="020B0400000000000000" pitchFamily="34" charset="-128"/>
                <a:cs typeface="YuGoPr6N-Demi"/>
              </a:rPr>
              <a:t>治</a:t>
            </a:r>
            <a:r>
              <a:rPr sz="1100" b="1" spc="-95" dirty="0">
                <a:solidFill>
                  <a:srgbClr val="231F20"/>
                </a:solidFill>
                <a:latin typeface="Yu Gothic" panose="020B0400000000000000" pitchFamily="34" charset="-128"/>
                <a:ea typeface="Yu Gothic" panose="020B0400000000000000" pitchFamily="34" charset="-128"/>
                <a:cs typeface="YuGoPr6N-Demi"/>
              </a:rPr>
              <a:t>っ</a:t>
            </a:r>
            <a:r>
              <a:rPr sz="1100" b="1" spc="-25" dirty="0">
                <a:solidFill>
                  <a:srgbClr val="231F20"/>
                </a:solidFill>
                <a:latin typeface="Yu Gothic" panose="020B0400000000000000" pitchFamily="34" charset="-128"/>
                <a:ea typeface="Yu Gothic" panose="020B0400000000000000" pitchFamily="34" charset="-128"/>
                <a:cs typeface="YuGoPr6N-Demi"/>
              </a:rPr>
              <a:t>た</a:t>
            </a:r>
            <a:r>
              <a:rPr sz="1100" b="1" spc="-10" dirty="0">
                <a:solidFill>
                  <a:srgbClr val="231F20"/>
                </a:solidFill>
                <a:latin typeface="Yu Gothic" panose="020B0400000000000000" pitchFamily="34" charset="-128"/>
                <a:ea typeface="Yu Gothic" panose="020B0400000000000000" pitchFamily="34" charset="-128"/>
                <a:cs typeface="YuGoPr6N-Demi"/>
              </a:rPr>
              <a:t>後</a:t>
            </a:r>
            <a:r>
              <a:rPr sz="1100" b="1" spc="-125" dirty="0">
                <a:solidFill>
                  <a:srgbClr val="231F20"/>
                </a:solidFill>
                <a:latin typeface="Yu Gothic" panose="020B0400000000000000" pitchFamily="34" charset="-128"/>
                <a:ea typeface="Yu Gothic" panose="020B0400000000000000" pitchFamily="34" charset="-128"/>
                <a:cs typeface="YuGoPr6N-Demi"/>
              </a:rPr>
              <a:t>に</a:t>
            </a:r>
            <a:r>
              <a:rPr sz="1100" b="1" spc="-85" dirty="0">
                <a:solidFill>
                  <a:srgbClr val="231F20"/>
                </a:solidFill>
                <a:latin typeface="Yu Gothic" panose="020B0400000000000000" pitchFamily="34" charset="-128"/>
                <a:ea typeface="Yu Gothic" panose="020B0400000000000000" pitchFamily="34" charset="-128"/>
                <a:cs typeface="YuGoPr6N-Demi"/>
              </a:rPr>
              <a:t>も</a:t>
            </a:r>
            <a:r>
              <a:rPr sz="1100" b="1" spc="15" dirty="0">
                <a:solidFill>
                  <a:srgbClr val="231F20"/>
                </a:solidFill>
                <a:latin typeface="Yu Gothic" panose="020B0400000000000000" pitchFamily="34" charset="-128"/>
                <a:ea typeface="Yu Gothic" panose="020B0400000000000000" pitchFamily="34" charset="-128"/>
                <a:cs typeface="YuGoPr6N-Demi"/>
              </a:rPr>
              <a:t>痛</a:t>
            </a:r>
            <a:r>
              <a:rPr sz="1100" b="1" spc="-20" dirty="0">
                <a:solidFill>
                  <a:srgbClr val="231F20"/>
                </a:solidFill>
                <a:latin typeface="Yu Gothic" panose="020B0400000000000000" pitchFamily="34" charset="-128"/>
                <a:ea typeface="Yu Gothic" panose="020B0400000000000000" pitchFamily="34" charset="-128"/>
                <a:cs typeface="YuGoPr6N-Demi"/>
              </a:rPr>
              <a:t>み</a:t>
            </a:r>
            <a:r>
              <a:rPr sz="1100" b="1" spc="30" dirty="0">
                <a:solidFill>
                  <a:srgbClr val="231F20"/>
                </a:solidFill>
                <a:latin typeface="Yu Gothic" panose="020B0400000000000000" pitchFamily="34" charset="-128"/>
                <a:ea typeface="Yu Gothic" panose="020B0400000000000000" pitchFamily="34" charset="-128"/>
                <a:cs typeface="YuGoPr6N-Demi"/>
              </a:rPr>
              <a:t>が</a:t>
            </a:r>
            <a:r>
              <a:rPr sz="1100" b="1" spc="-85" dirty="0">
                <a:solidFill>
                  <a:srgbClr val="231F20"/>
                </a:solidFill>
                <a:latin typeface="Yu Gothic" panose="020B0400000000000000" pitchFamily="34" charset="-128"/>
                <a:ea typeface="Yu Gothic" panose="020B0400000000000000" pitchFamily="34" charset="-128"/>
                <a:cs typeface="YuGoPr6N-Demi"/>
              </a:rPr>
              <a:t>残</a:t>
            </a:r>
            <a:r>
              <a:rPr sz="1100" b="1" spc="-150" dirty="0">
                <a:solidFill>
                  <a:srgbClr val="231F20"/>
                </a:solidFill>
                <a:latin typeface="Yu Gothic" panose="020B0400000000000000" pitchFamily="34" charset="-128"/>
                <a:ea typeface="Yu Gothic" panose="020B0400000000000000" pitchFamily="34" charset="-128"/>
                <a:cs typeface="YuGoPr6N-Demi"/>
              </a:rPr>
              <a:t>る</a:t>
            </a:r>
            <a:r>
              <a:rPr sz="1100" b="1" spc="-160" dirty="0">
                <a:solidFill>
                  <a:srgbClr val="231F20"/>
                </a:solidFill>
                <a:latin typeface="Yu Gothic" panose="020B0400000000000000" pitchFamily="34" charset="-128"/>
                <a:ea typeface="Yu Gothic" panose="020B0400000000000000" pitchFamily="34" charset="-128"/>
                <a:cs typeface="YuGoPr6N-Demi"/>
              </a:rPr>
              <a:t>こ</a:t>
            </a:r>
            <a:r>
              <a:rPr sz="1100" b="1" spc="-120" dirty="0">
                <a:solidFill>
                  <a:srgbClr val="231F20"/>
                </a:solidFill>
                <a:latin typeface="Yu Gothic" panose="020B0400000000000000" pitchFamily="34" charset="-128"/>
                <a:ea typeface="Yu Gothic" panose="020B0400000000000000" pitchFamily="34" charset="-128"/>
                <a:cs typeface="YuGoPr6N-Demi"/>
              </a:rPr>
              <a:t>と</a:t>
            </a:r>
            <a:r>
              <a:rPr sz="1100" b="1" spc="15" dirty="0">
                <a:solidFill>
                  <a:srgbClr val="231F20"/>
                </a:solidFill>
                <a:latin typeface="Yu Gothic" panose="020B0400000000000000" pitchFamily="34" charset="-128"/>
                <a:ea typeface="Yu Gothic" panose="020B0400000000000000" pitchFamily="34" charset="-128"/>
                <a:cs typeface="YuGoPr6N-Demi"/>
              </a:rPr>
              <a:t>が</a:t>
            </a:r>
            <a:r>
              <a:rPr sz="1100" b="1" spc="-114" dirty="0">
                <a:solidFill>
                  <a:srgbClr val="231F20"/>
                </a:solidFill>
                <a:latin typeface="Yu Gothic" panose="020B0400000000000000" pitchFamily="34" charset="-128"/>
                <a:ea typeface="Yu Gothic" panose="020B0400000000000000" pitchFamily="34" charset="-128"/>
                <a:cs typeface="YuGoPr6N-Demi"/>
              </a:rPr>
              <a:t>あり</a:t>
            </a:r>
            <a:r>
              <a:rPr sz="1100" b="1" spc="-570" dirty="0">
                <a:solidFill>
                  <a:srgbClr val="231F20"/>
                </a:solidFill>
                <a:latin typeface="Yu Gothic" panose="020B0400000000000000" pitchFamily="34" charset="-128"/>
                <a:ea typeface="Yu Gothic" panose="020B0400000000000000" pitchFamily="34" charset="-128"/>
                <a:cs typeface="YuGoPr6N-Demi"/>
              </a:rPr>
              <a:t>、</a:t>
            </a:r>
            <a:r>
              <a:rPr sz="1100" b="1" spc="-20" dirty="0">
                <a:solidFill>
                  <a:srgbClr val="231F20"/>
                </a:solidFill>
                <a:latin typeface="Yu Gothic" panose="020B0400000000000000" pitchFamily="34" charset="-128"/>
                <a:ea typeface="Yu Gothic" panose="020B0400000000000000" pitchFamily="34" charset="-128"/>
                <a:cs typeface="YuGoPr6N-Demi"/>
              </a:rPr>
              <a:t>日</a:t>
            </a:r>
            <a:r>
              <a:rPr sz="1100" b="1" dirty="0">
                <a:solidFill>
                  <a:srgbClr val="231F20"/>
                </a:solidFill>
                <a:latin typeface="Yu Gothic" panose="020B0400000000000000" pitchFamily="34" charset="-128"/>
                <a:ea typeface="Yu Gothic" panose="020B0400000000000000" pitchFamily="34" charset="-128"/>
                <a:cs typeface="YuGoPr6N-Demi"/>
              </a:rPr>
              <a:t>常生</a:t>
            </a:r>
            <a:r>
              <a:rPr sz="1100" b="1" spc="-10" dirty="0">
                <a:solidFill>
                  <a:srgbClr val="231F20"/>
                </a:solidFill>
                <a:latin typeface="Yu Gothic" panose="020B0400000000000000" pitchFamily="34" charset="-128"/>
                <a:ea typeface="Yu Gothic" panose="020B0400000000000000" pitchFamily="34" charset="-128"/>
                <a:cs typeface="YuGoPr6N-Demi"/>
              </a:rPr>
              <a:t>活</a:t>
            </a:r>
            <a:r>
              <a:rPr sz="1100" b="1" spc="-45" dirty="0">
                <a:solidFill>
                  <a:srgbClr val="231F20"/>
                </a:solidFill>
                <a:latin typeface="Yu Gothic" panose="020B0400000000000000" pitchFamily="34" charset="-128"/>
                <a:ea typeface="Yu Gothic" panose="020B0400000000000000" pitchFamily="34" charset="-128"/>
                <a:cs typeface="YuGoPr6N-Demi"/>
              </a:rPr>
              <a:t>に</a:t>
            </a:r>
            <a:r>
              <a:rPr sz="1100" b="1" dirty="0">
                <a:solidFill>
                  <a:srgbClr val="231F20"/>
                </a:solidFill>
                <a:latin typeface="Yu Gothic" panose="020B0400000000000000" pitchFamily="34" charset="-128"/>
                <a:ea typeface="Yu Gothic" panose="020B0400000000000000" pitchFamily="34" charset="-128"/>
                <a:cs typeface="YuGoPr6N-Demi"/>
              </a:rPr>
              <a:t>支</a:t>
            </a:r>
            <a:r>
              <a:rPr sz="1100" b="1" spc="-45" dirty="0">
                <a:solidFill>
                  <a:srgbClr val="231F20"/>
                </a:solidFill>
                <a:latin typeface="Yu Gothic" panose="020B0400000000000000" pitchFamily="34" charset="-128"/>
                <a:ea typeface="Yu Gothic" panose="020B0400000000000000" pitchFamily="34" charset="-128"/>
                <a:cs typeface="YuGoPr6N-Demi"/>
              </a:rPr>
              <a:t>障</a:t>
            </a:r>
            <a:r>
              <a:rPr sz="1100" b="1" spc="-114" dirty="0">
                <a:solidFill>
                  <a:srgbClr val="231F20"/>
                </a:solidFill>
                <a:latin typeface="Yu Gothic" panose="020B0400000000000000" pitchFamily="34" charset="-128"/>
                <a:ea typeface="Yu Gothic" panose="020B0400000000000000" pitchFamily="34" charset="-128"/>
                <a:cs typeface="YuGoPr6N-Demi"/>
              </a:rPr>
              <a:t>を</a:t>
            </a:r>
            <a:r>
              <a:rPr sz="1100" b="1" spc="-120" dirty="0">
                <a:solidFill>
                  <a:srgbClr val="231F20"/>
                </a:solidFill>
                <a:latin typeface="Yu Gothic" panose="020B0400000000000000" pitchFamily="34" charset="-128"/>
                <a:ea typeface="Yu Gothic" panose="020B0400000000000000" pitchFamily="34" charset="-128"/>
                <a:cs typeface="YuGoPr6N-Demi"/>
              </a:rPr>
              <a:t>き</a:t>
            </a:r>
            <a:r>
              <a:rPr sz="1100" b="1" spc="-30" dirty="0">
                <a:solidFill>
                  <a:srgbClr val="231F20"/>
                </a:solidFill>
                <a:latin typeface="Yu Gothic" panose="020B0400000000000000" pitchFamily="34" charset="-128"/>
                <a:ea typeface="Yu Gothic" panose="020B0400000000000000" pitchFamily="34" charset="-128"/>
                <a:cs typeface="YuGoPr6N-Demi"/>
              </a:rPr>
              <a:t>た</a:t>
            </a:r>
            <a:r>
              <a:rPr sz="1100" b="1" spc="-125" dirty="0">
                <a:solidFill>
                  <a:srgbClr val="231F20"/>
                </a:solidFill>
                <a:latin typeface="Yu Gothic" panose="020B0400000000000000" pitchFamily="34" charset="-128"/>
                <a:ea typeface="Yu Gothic" panose="020B0400000000000000" pitchFamily="34" charset="-128"/>
                <a:cs typeface="YuGoPr6N-Demi"/>
              </a:rPr>
              <a:t>す</a:t>
            </a:r>
            <a:r>
              <a:rPr sz="1100" b="1" spc="-160" dirty="0">
                <a:solidFill>
                  <a:srgbClr val="231F20"/>
                </a:solidFill>
                <a:latin typeface="Yu Gothic" panose="020B0400000000000000" pitchFamily="34" charset="-128"/>
                <a:ea typeface="Yu Gothic" panose="020B0400000000000000" pitchFamily="34" charset="-128"/>
                <a:cs typeface="YuGoPr6N-Demi"/>
              </a:rPr>
              <a:t>こ</a:t>
            </a:r>
            <a:r>
              <a:rPr sz="1100" b="1" spc="-200" dirty="0">
                <a:solidFill>
                  <a:srgbClr val="231F20"/>
                </a:solidFill>
                <a:latin typeface="Yu Gothic" panose="020B0400000000000000" pitchFamily="34" charset="-128"/>
                <a:ea typeface="Yu Gothic" panose="020B0400000000000000" pitchFamily="34" charset="-128"/>
                <a:cs typeface="YuGoPr6N-Demi"/>
              </a:rPr>
              <a:t>と</a:t>
            </a:r>
            <a:r>
              <a:rPr sz="1100" b="1" spc="-95" dirty="0">
                <a:solidFill>
                  <a:srgbClr val="231F20"/>
                </a:solidFill>
                <a:latin typeface="Yu Gothic" panose="020B0400000000000000" pitchFamily="34" charset="-128"/>
                <a:ea typeface="Yu Gothic" panose="020B0400000000000000" pitchFamily="34" charset="-128"/>
                <a:cs typeface="YuGoPr6N-Demi"/>
              </a:rPr>
              <a:t>も</a:t>
            </a:r>
            <a:r>
              <a:rPr sz="1100" b="1" spc="-114" dirty="0">
                <a:solidFill>
                  <a:srgbClr val="231F20"/>
                </a:solidFill>
                <a:latin typeface="Yu Gothic" panose="020B0400000000000000" pitchFamily="34" charset="-128"/>
                <a:ea typeface="Yu Gothic" panose="020B0400000000000000" pitchFamily="34" charset="-128"/>
                <a:cs typeface="YuGoPr6N-Demi"/>
              </a:rPr>
              <a:t>あ</a:t>
            </a:r>
            <a:r>
              <a:rPr sz="1100" b="1" spc="-190" dirty="0">
                <a:solidFill>
                  <a:srgbClr val="231F20"/>
                </a:solidFill>
                <a:latin typeface="Yu Gothic" panose="020B0400000000000000" pitchFamily="34" charset="-128"/>
                <a:ea typeface="Yu Gothic" panose="020B0400000000000000" pitchFamily="34" charset="-128"/>
                <a:cs typeface="YuGoPr6N-Demi"/>
              </a:rPr>
              <a:t>り</a:t>
            </a:r>
            <a:r>
              <a:rPr sz="1100" b="1" spc="-95" dirty="0">
                <a:solidFill>
                  <a:srgbClr val="231F20"/>
                </a:solidFill>
                <a:latin typeface="Yu Gothic" panose="020B0400000000000000" pitchFamily="34" charset="-128"/>
                <a:ea typeface="Yu Gothic" panose="020B0400000000000000" pitchFamily="34" charset="-128"/>
                <a:cs typeface="YuGoPr6N-Demi"/>
              </a:rPr>
              <a:t>ま</a:t>
            </a:r>
            <a:r>
              <a:rPr sz="1100" b="1" spc="-140" dirty="0">
                <a:solidFill>
                  <a:srgbClr val="231F20"/>
                </a:solidFill>
                <a:latin typeface="Yu Gothic" panose="020B0400000000000000" pitchFamily="34" charset="-128"/>
                <a:ea typeface="Yu Gothic" panose="020B0400000000000000" pitchFamily="34" charset="-128"/>
                <a:cs typeface="YuGoPr6N-Demi"/>
              </a:rPr>
              <a:t>す</a:t>
            </a:r>
            <a:r>
              <a:rPr sz="1100" b="1" dirty="0">
                <a:solidFill>
                  <a:srgbClr val="231F20"/>
                </a:solidFill>
                <a:latin typeface="Yu Gothic" panose="020B0400000000000000" pitchFamily="34" charset="-128"/>
                <a:ea typeface="Yu Gothic" panose="020B0400000000000000" pitchFamily="34" charset="-128"/>
                <a:cs typeface="YuGoPr6N-Demi"/>
              </a:rPr>
              <a:t>。</a:t>
            </a:r>
            <a:endParaRPr lang="ja-JP" altLang="en-US" sz="1100" b="1" dirty="0">
              <a:solidFill>
                <a:srgbClr val="231F20"/>
              </a:solidFill>
              <a:latin typeface="Yu Gothic" panose="020B0400000000000000" pitchFamily="34" charset="-128"/>
              <a:ea typeface="Yu Gothic" panose="020B0400000000000000" pitchFamily="34" charset="-128"/>
              <a:cs typeface="YuGoPr6N-Demi"/>
            </a:endParaRPr>
          </a:p>
        </p:txBody>
      </p:sp>
      <p:sp>
        <p:nvSpPr>
          <p:cNvPr id="42" name="object 5">
            <a:extLst>
              <a:ext uri="{FF2B5EF4-FFF2-40B4-BE49-F238E27FC236}">
                <a16:creationId xmlns:a16="http://schemas.microsoft.com/office/drawing/2014/main" id="{4CFCBA70-86ED-2516-3D0B-E9419EE8117B}"/>
              </a:ext>
            </a:extLst>
          </p:cNvPr>
          <p:cNvSpPr txBox="1"/>
          <p:nvPr/>
        </p:nvSpPr>
        <p:spPr>
          <a:xfrm>
            <a:off x="431967" y="7978258"/>
            <a:ext cx="6913064" cy="351378"/>
          </a:xfrm>
          <a:prstGeom prst="rect">
            <a:avLst/>
          </a:prstGeom>
        </p:spPr>
        <p:txBody>
          <a:bodyPr vert="horz" wrap="square" lIns="0" tIns="12700" rIns="0" bIns="0" rtlCol="0">
            <a:spAutoFit/>
          </a:bodyPr>
          <a:lstStyle/>
          <a:p>
            <a:pPr marL="154940" indent="-142875">
              <a:lnSpc>
                <a:spcPct val="100000"/>
              </a:lnSpc>
              <a:spcBef>
                <a:spcPts val="1195"/>
              </a:spcBef>
              <a:buClr>
                <a:srgbClr val="00A7E1"/>
              </a:buClr>
              <a:buSzPct val="90909"/>
              <a:buChar char="■"/>
              <a:tabLst>
                <a:tab pos="155575" algn="l"/>
              </a:tabLst>
            </a:pPr>
            <a:r>
              <a:rPr lang="ja-JP" altLang="en-US" sz="1100" b="1" dirty="0">
                <a:solidFill>
                  <a:srgbClr val="231F20"/>
                </a:solidFill>
                <a:latin typeface="Yu Gothic" panose="020B0400000000000000" pitchFamily="34" charset="-128"/>
                <a:ea typeface="Yu Gothic" panose="020B0400000000000000" pitchFamily="34" charset="-128"/>
                <a:cs typeface="YuGoPr6N-Demi"/>
              </a:rPr>
              <a:t>帯状疱疹ワクチンには２種類あり、接種方法や、効果とその持続期間、副反応などの特徴が異なっていますが</a:t>
            </a:r>
            <a:r>
              <a:rPr lang="ja-JP" altLang="en-US" sz="1100" b="1" spc="-25" dirty="0" smtClean="0">
                <a:solidFill>
                  <a:srgbClr val="231F20"/>
                </a:solidFill>
                <a:latin typeface="Yu Gothic" panose="020B0400000000000000" pitchFamily="34" charset="-128"/>
                <a:ea typeface="Yu Gothic" panose="020B0400000000000000" pitchFamily="34" charset="-128"/>
                <a:cs typeface="YuGoPr6N-Demi"/>
              </a:rPr>
              <a:t>、</a:t>
            </a: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い</a:t>
            </a:r>
            <a:r>
              <a:rPr lang="ja-JP" altLang="en-US" sz="1100" b="1" u="sng" spc="5" dirty="0" smtClean="0">
                <a:solidFill>
                  <a:srgbClr val="ED1C24"/>
                </a:solidFill>
                <a:latin typeface="Yu Gothic" panose="020B0400000000000000" pitchFamily="34" charset="-128"/>
                <a:ea typeface="Yu Gothic" panose="020B0400000000000000" pitchFamily="34" charset="-128"/>
                <a:cs typeface="Yu Gothic Pr6N"/>
              </a:rPr>
              <a:t>ず</a:t>
            </a: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れ</a:t>
            </a:r>
            <a:r>
              <a:rPr lang="ja-JP" altLang="en-US" sz="1100" b="1" u="sng" spc="-25" dirty="0">
                <a:solidFill>
                  <a:srgbClr val="ED1C24"/>
                </a:solidFill>
                <a:latin typeface="Yu Gothic" panose="020B0400000000000000" pitchFamily="34" charset="-128"/>
                <a:ea typeface="Yu Gothic" panose="020B0400000000000000" pitchFamily="34" charset="-128"/>
                <a:cs typeface="Yu Gothic Pr6N"/>
              </a:rPr>
              <a:t>の</a:t>
            </a:r>
            <a:r>
              <a:rPr lang="ja-JP" altLang="en-US" sz="1100" b="1" u="sng" spc="-85" dirty="0">
                <a:solidFill>
                  <a:srgbClr val="ED1C24"/>
                </a:solidFill>
                <a:latin typeface="Yu Gothic" panose="020B0400000000000000" pitchFamily="34" charset="-128"/>
                <a:ea typeface="Yu Gothic" panose="020B0400000000000000" pitchFamily="34" charset="-128"/>
                <a:cs typeface="Yu Gothic Pr6N"/>
              </a:rPr>
              <a:t>ワ</a:t>
            </a:r>
            <a:r>
              <a:rPr lang="ja-JP" altLang="en-US" sz="1100" b="1" u="sng" spc="-65" dirty="0">
                <a:solidFill>
                  <a:srgbClr val="ED1C24"/>
                </a:solidFill>
                <a:latin typeface="Yu Gothic" panose="020B0400000000000000" pitchFamily="34" charset="-128"/>
                <a:ea typeface="Yu Gothic" panose="020B0400000000000000" pitchFamily="34" charset="-128"/>
                <a:cs typeface="Yu Gothic Pr6N"/>
              </a:rPr>
              <a:t>ク</a:t>
            </a:r>
            <a:r>
              <a:rPr lang="ja-JP" altLang="en-US" sz="1100" b="1" u="sng" spc="-70" dirty="0">
                <a:solidFill>
                  <a:srgbClr val="ED1C24"/>
                </a:solidFill>
                <a:latin typeface="Yu Gothic" panose="020B0400000000000000" pitchFamily="34" charset="-128"/>
                <a:ea typeface="Yu Gothic" panose="020B0400000000000000" pitchFamily="34" charset="-128"/>
                <a:cs typeface="Yu Gothic Pr6N"/>
              </a:rPr>
              <a:t>チ</a:t>
            </a:r>
            <a:r>
              <a:rPr lang="ja-JP" altLang="en-US" sz="1100" b="1" u="sng" spc="-105" dirty="0">
                <a:solidFill>
                  <a:srgbClr val="ED1C24"/>
                </a:solidFill>
                <a:latin typeface="Yu Gothic" panose="020B0400000000000000" pitchFamily="34" charset="-128"/>
                <a:ea typeface="Yu Gothic" panose="020B0400000000000000" pitchFamily="34" charset="-128"/>
                <a:cs typeface="Yu Gothic Pr6N"/>
              </a:rPr>
              <a:t>ン</a:t>
            </a:r>
            <a:r>
              <a:rPr lang="ja-JP" altLang="en-US" sz="1100" b="1" u="sng" spc="-45" dirty="0">
                <a:solidFill>
                  <a:srgbClr val="ED1C24"/>
                </a:solidFill>
                <a:latin typeface="Yu Gothic" panose="020B0400000000000000" pitchFamily="34" charset="-128"/>
                <a:ea typeface="Yu Gothic" panose="020B0400000000000000" pitchFamily="34" charset="-128"/>
                <a:cs typeface="Yu Gothic Pr6N"/>
              </a:rPr>
              <a:t>も</a:t>
            </a:r>
            <a:r>
              <a:rPr lang="ja-JP" altLang="en-US" sz="1100" b="1" u="sng" spc="-509" dirty="0">
                <a:solidFill>
                  <a:srgbClr val="ED1C24"/>
                </a:solidFill>
                <a:latin typeface="Yu Gothic" panose="020B0400000000000000" pitchFamily="34" charset="-128"/>
                <a:ea typeface="Yu Gothic" panose="020B0400000000000000" pitchFamily="34" charset="-128"/>
                <a:cs typeface="Yu Gothic Pr6N"/>
              </a:rPr>
              <a:t>、</a:t>
            </a:r>
            <a:r>
              <a:rPr lang="ja-JP" altLang="en-US" sz="1100" b="1" u="sng" spc="40" dirty="0">
                <a:solidFill>
                  <a:srgbClr val="ED1C24"/>
                </a:solidFill>
                <a:latin typeface="Yu Gothic" panose="020B0400000000000000" pitchFamily="34" charset="-128"/>
                <a:ea typeface="Yu Gothic" panose="020B0400000000000000" pitchFamily="34" charset="-128"/>
                <a:cs typeface="Yu Gothic Pr6N"/>
              </a:rPr>
              <a:t>帯状疱疹</a:t>
            </a:r>
            <a:r>
              <a:rPr lang="ja-JP" altLang="en-US" sz="1100" b="1" u="sng" spc="15" dirty="0">
                <a:solidFill>
                  <a:srgbClr val="ED1C24"/>
                </a:solidFill>
                <a:latin typeface="Yu Gothic" panose="020B0400000000000000" pitchFamily="34" charset="-128"/>
                <a:ea typeface="Yu Gothic" panose="020B0400000000000000" pitchFamily="34" charset="-128"/>
                <a:cs typeface="Yu Gothic Pr6N"/>
              </a:rPr>
              <a:t>や</a:t>
            </a:r>
            <a:r>
              <a:rPr lang="ja-JP" altLang="en-US" sz="1100" b="1" u="sng" spc="-55" dirty="0">
                <a:solidFill>
                  <a:srgbClr val="ED1C24"/>
                </a:solidFill>
                <a:latin typeface="Yu Gothic" panose="020B0400000000000000" pitchFamily="34" charset="-128"/>
                <a:ea typeface="Yu Gothic" panose="020B0400000000000000" pitchFamily="34" charset="-128"/>
                <a:cs typeface="Yu Gothic Pr6N"/>
              </a:rPr>
              <a:t>そ</a:t>
            </a:r>
            <a:r>
              <a:rPr lang="ja-JP" altLang="en-US" sz="1100" b="1" u="sng" spc="35" dirty="0">
                <a:solidFill>
                  <a:srgbClr val="ED1C24"/>
                </a:solidFill>
                <a:latin typeface="Yu Gothic" panose="020B0400000000000000" pitchFamily="34" charset="-128"/>
                <a:ea typeface="Yu Gothic" panose="020B0400000000000000" pitchFamily="34" charset="-128"/>
                <a:cs typeface="Yu Gothic Pr6N"/>
              </a:rPr>
              <a:t>の</a:t>
            </a:r>
            <a:r>
              <a:rPr lang="ja-JP" altLang="en-US" sz="1100" b="1" u="sng" spc="40" dirty="0">
                <a:solidFill>
                  <a:srgbClr val="ED1C24"/>
                </a:solidFill>
                <a:latin typeface="Yu Gothic" panose="020B0400000000000000" pitchFamily="34" charset="-128"/>
                <a:ea typeface="Yu Gothic" panose="020B0400000000000000" pitchFamily="34" charset="-128"/>
                <a:cs typeface="Yu Gothic Pr6N"/>
              </a:rPr>
              <a:t>合併</a:t>
            </a:r>
            <a:r>
              <a:rPr lang="ja-JP" altLang="en-US" sz="1100" b="1" u="sng" spc="15" dirty="0">
                <a:solidFill>
                  <a:srgbClr val="ED1C24"/>
                </a:solidFill>
                <a:latin typeface="Yu Gothic" panose="020B0400000000000000" pitchFamily="34" charset="-128"/>
                <a:ea typeface="Yu Gothic" panose="020B0400000000000000" pitchFamily="34" charset="-128"/>
                <a:cs typeface="Yu Gothic Pr6N"/>
              </a:rPr>
              <a:t>症</a:t>
            </a:r>
            <a:r>
              <a:rPr lang="ja-JP" altLang="en-US" sz="1100" b="1" u="sng" spc="-10" dirty="0">
                <a:solidFill>
                  <a:srgbClr val="ED1C24"/>
                </a:solidFill>
                <a:latin typeface="Yu Gothic" panose="020B0400000000000000" pitchFamily="34" charset="-128"/>
                <a:ea typeface="Yu Gothic" panose="020B0400000000000000" pitchFamily="34" charset="-128"/>
                <a:cs typeface="Yu Gothic Pr6N"/>
              </a:rPr>
              <a:t>に</a:t>
            </a:r>
            <a:r>
              <a:rPr lang="ja-JP" altLang="en-US" sz="1100" b="1" u="sng" spc="35" dirty="0">
                <a:solidFill>
                  <a:srgbClr val="ED1C24"/>
                </a:solidFill>
                <a:latin typeface="Yu Gothic" panose="020B0400000000000000" pitchFamily="34" charset="-128"/>
                <a:ea typeface="Yu Gothic" panose="020B0400000000000000" pitchFamily="34" charset="-128"/>
                <a:cs typeface="Yu Gothic Pr6N"/>
              </a:rPr>
              <a:t>対</a:t>
            </a:r>
            <a:r>
              <a:rPr lang="ja-JP" altLang="en-US" sz="1100" b="1" u="sng" spc="-90" dirty="0">
                <a:solidFill>
                  <a:srgbClr val="ED1C24"/>
                </a:solidFill>
                <a:latin typeface="Yu Gothic" panose="020B0400000000000000" pitchFamily="34" charset="-128"/>
                <a:ea typeface="Yu Gothic" panose="020B0400000000000000" pitchFamily="34" charset="-128"/>
                <a:cs typeface="Yu Gothic Pr6N"/>
              </a:rPr>
              <a:t>す</a:t>
            </a:r>
            <a:r>
              <a:rPr lang="ja-JP" altLang="en-US" sz="1100" b="1" u="sng" spc="-40" dirty="0">
                <a:solidFill>
                  <a:srgbClr val="ED1C24"/>
                </a:solidFill>
                <a:latin typeface="Yu Gothic" panose="020B0400000000000000" pitchFamily="34" charset="-128"/>
                <a:ea typeface="Yu Gothic" panose="020B0400000000000000" pitchFamily="34" charset="-128"/>
                <a:cs typeface="Yu Gothic Pr6N"/>
              </a:rPr>
              <a:t>る</a:t>
            </a:r>
            <a:r>
              <a:rPr lang="ja-JP" altLang="en-US" sz="1100" b="1" u="sng" spc="40" dirty="0">
                <a:solidFill>
                  <a:srgbClr val="ED1C24"/>
                </a:solidFill>
                <a:latin typeface="Yu Gothic" panose="020B0400000000000000" pitchFamily="34" charset="-128"/>
                <a:ea typeface="Yu Gothic" panose="020B0400000000000000" pitchFamily="34" charset="-128"/>
                <a:cs typeface="Yu Gothic Pr6N"/>
              </a:rPr>
              <a:t>予防効</a:t>
            </a:r>
            <a:r>
              <a:rPr lang="ja-JP" altLang="en-US" sz="1100" b="1" u="sng" spc="35" dirty="0">
                <a:solidFill>
                  <a:srgbClr val="ED1C24"/>
                </a:solidFill>
                <a:latin typeface="Yu Gothic" panose="020B0400000000000000" pitchFamily="34" charset="-128"/>
                <a:ea typeface="Yu Gothic" panose="020B0400000000000000" pitchFamily="34" charset="-128"/>
                <a:cs typeface="Yu Gothic Pr6N"/>
              </a:rPr>
              <a:t>果</a:t>
            </a:r>
            <a:r>
              <a:rPr lang="ja-JP" altLang="en-US" sz="1100" b="1" u="sng" spc="55" dirty="0">
                <a:solidFill>
                  <a:srgbClr val="ED1C24"/>
                </a:solidFill>
                <a:latin typeface="Yu Gothic" panose="020B0400000000000000" pitchFamily="34" charset="-128"/>
                <a:ea typeface="Yu Gothic" panose="020B0400000000000000" pitchFamily="34" charset="-128"/>
                <a:cs typeface="Yu Gothic Pr6N"/>
              </a:rPr>
              <a:t>が</a:t>
            </a:r>
            <a:r>
              <a:rPr lang="ja-JP" altLang="en-US" sz="1100" b="1" u="sng" spc="30" dirty="0">
                <a:solidFill>
                  <a:srgbClr val="ED1C24"/>
                </a:solidFill>
                <a:latin typeface="Yu Gothic" panose="020B0400000000000000" pitchFamily="34" charset="-128"/>
                <a:ea typeface="Yu Gothic" panose="020B0400000000000000" pitchFamily="34" charset="-128"/>
                <a:cs typeface="Yu Gothic Pr6N"/>
              </a:rPr>
              <a:t>認</a:t>
            </a:r>
            <a:r>
              <a:rPr lang="ja-JP" altLang="en-US" sz="1100" b="1" u="sng" spc="-75" dirty="0">
                <a:solidFill>
                  <a:srgbClr val="ED1C24"/>
                </a:solidFill>
                <a:latin typeface="Yu Gothic" panose="020B0400000000000000" pitchFamily="34" charset="-128"/>
                <a:ea typeface="Yu Gothic" panose="020B0400000000000000" pitchFamily="34" charset="-128"/>
                <a:cs typeface="Yu Gothic Pr6N"/>
              </a:rPr>
              <a:t>め</a:t>
            </a:r>
            <a:r>
              <a:rPr lang="ja-JP" altLang="en-US" sz="1100" b="1" u="sng" spc="-20" dirty="0">
                <a:solidFill>
                  <a:srgbClr val="ED1C24"/>
                </a:solidFill>
                <a:latin typeface="Yu Gothic" panose="020B0400000000000000" pitchFamily="34" charset="-128"/>
                <a:ea typeface="Yu Gothic" panose="020B0400000000000000" pitchFamily="34" charset="-128"/>
                <a:cs typeface="Yu Gothic Pr6N"/>
              </a:rPr>
              <a:t>ら</a:t>
            </a:r>
            <a:r>
              <a:rPr lang="ja-JP" altLang="en-US" sz="1100" b="1" u="sng" spc="-90" dirty="0">
                <a:solidFill>
                  <a:srgbClr val="ED1C24"/>
                </a:solidFill>
                <a:latin typeface="Yu Gothic" panose="020B0400000000000000" pitchFamily="34" charset="-128"/>
                <a:ea typeface="Yu Gothic" panose="020B0400000000000000" pitchFamily="34" charset="-128"/>
                <a:cs typeface="Yu Gothic Pr6N"/>
              </a:rPr>
              <a:t>れ</a:t>
            </a:r>
            <a:r>
              <a:rPr lang="ja-JP" altLang="en-US" sz="1100" b="1" u="sng" spc="-30" dirty="0">
                <a:solidFill>
                  <a:srgbClr val="ED1C24"/>
                </a:solidFill>
                <a:latin typeface="Yu Gothic" panose="020B0400000000000000" pitchFamily="34" charset="-128"/>
                <a:ea typeface="Yu Gothic" panose="020B0400000000000000" pitchFamily="34" charset="-128"/>
                <a:cs typeface="Yu Gothic Pr6N"/>
              </a:rPr>
              <a:t>て</a:t>
            </a:r>
            <a:r>
              <a:rPr lang="ja-JP" altLang="en-US" sz="1100" b="1" u="sng" spc="-45" dirty="0">
                <a:solidFill>
                  <a:srgbClr val="ED1C24"/>
                </a:solidFill>
                <a:latin typeface="Yu Gothic" panose="020B0400000000000000" pitchFamily="34" charset="-128"/>
                <a:ea typeface="Yu Gothic" panose="020B0400000000000000" pitchFamily="34" charset="-128"/>
                <a:cs typeface="Yu Gothic Pr6N"/>
              </a:rPr>
              <a:t>い</a:t>
            </a:r>
            <a:r>
              <a:rPr lang="ja-JP" altLang="en-US" sz="1100" b="1" u="sng" spc="-60" dirty="0">
                <a:solidFill>
                  <a:srgbClr val="ED1C24"/>
                </a:solidFill>
                <a:latin typeface="Yu Gothic" panose="020B0400000000000000" pitchFamily="34" charset="-128"/>
                <a:ea typeface="Yu Gothic" panose="020B0400000000000000" pitchFamily="34" charset="-128"/>
                <a:cs typeface="Yu Gothic Pr6N"/>
              </a:rPr>
              <a:t>ま</a:t>
            </a:r>
            <a:r>
              <a:rPr lang="ja-JP" altLang="en-US" sz="1100" b="1" u="sng" spc="-100" dirty="0">
                <a:solidFill>
                  <a:srgbClr val="ED1C24"/>
                </a:solidFill>
                <a:latin typeface="Yu Gothic" panose="020B0400000000000000" pitchFamily="34" charset="-128"/>
                <a:ea typeface="Yu Gothic" panose="020B0400000000000000" pitchFamily="34" charset="-128"/>
                <a:cs typeface="Yu Gothic Pr6N"/>
              </a:rPr>
              <a:t>す</a:t>
            </a:r>
            <a:r>
              <a:rPr lang="ja-JP" altLang="en-US" sz="1100" b="1" u="sng" dirty="0">
                <a:solidFill>
                  <a:srgbClr val="ED1C24"/>
                </a:solidFill>
                <a:latin typeface="Yu Gothic" panose="020B0400000000000000" pitchFamily="34" charset="-128"/>
                <a:ea typeface="Yu Gothic" panose="020B0400000000000000" pitchFamily="34" charset="-128"/>
                <a:cs typeface="Yu Gothic Pr6N"/>
              </a:rPr>
              <a:t>。</a:t>
            </a:r>
            <a:endParaRPr lang="ja-JP" altLang="en-US" sz="1100" b="1" u="sng" dirty="0">
              <a:latin typeface="Yu Gothic" panose="020B0400000000000000" pitchFamily="34" charset="-128"/>
              <a:ea typeface="Yu Gothic" panose="020B0400000000000000" pitchFamily="34" charset="-128"/>
              <a:cs typeface="Yu Gothic Pr6N"/>
            </a:endParaRPr>
          </a:p>
        </p:txBody>
      </p:sp>
      <p:sp>
        <p:nvSpPr>
          <p:cNvPr id="43" name="object 5">
            <a:extLst>
              <a:ext uri="{FF2B5EF4-FFF2-40B4-BE49-F238E27FC236}">
                <a16:creationId xmlns:a16="http://schemas.microsoft.com/office/drawing/2014/main" id="{CE9C6270-2E31-ABA6-3FD8-F6FBBABD4D4F}"/>
              </a:ext>
            </a:extLst>
          </p:cNvPr>
          <p:cNvSpPr txBox="1"/>
          <p:nvPr/>
        </p:nvSpPr>
        <p:spPr>
          <a:xfrm>
            <a:off x="431967" y="7556500"/>
            <a:ext cx="6750684" cy="274434"/>
          </a:xfrm>
          <a:prstGeom prst="rect">
            <a:avLst/>
          </a:prstGeom>
        </p:spPr>
        <p:txBody>
          <a:bodyPr vert="horz" wrap="square" lIns="0" tIns="12700" rIns="0" bIns="0" rtlCol="0">
            <a:spAutoFit/>
          </a:bodyPr>
          <a:lstStyle/>
          <a:p>
            <a:pPr marL="34925" algn="ctr">
              <a:lnSpc>
                <a:spcPct val="100000"/>
              </a:lnSpc>
            </a:pPr>
            <a:r>
              <a:rPr lang="ja-JP" altLang="en-US" sz="1700" b="1" spc="135" dirty="0">
                <a:solidFill>
                  <a:schemeClr val="bg1"/>
                </a:solidFill>
                <a:latin typeface="Yu Gothic" panose="020B0400000000000000" pitchFamily="34" charset="-128"/>
                <a:ea typeface="Yu Gothic" panose="020B0400000000000000" pitchFamily="34" charset="-128"/>
                <a:cs typeface="Yu Gothic Pr6N"/>
              </a:rPr>
              <a:t>帯状疱</a:t>
            </a:r>
            <a:r>
              <a:rPr lang="ja-JP" altLang="en-US" sz="1700" b="1" spc="40" dirty="0">
                <a:solidFill>
                  <a:schemeClr val="bg1"/>
                </a:solidFill>
                <a:latin typeface="Yu Gothic" panose="020B0400000000000000" pitchFamily="34" charset="-128"/>
                <a:ea typeface="Yu Gothic" panose="020B0400000000000000" pitchFamily="34" charset="-128"/>
                <a:cs typeface="Yu Gothic Pr6N"/>
              </a:rPr>
              <a:t>疹</a:t>
            </a:r>
            <a:r>
              <a:rPr lang="ja-JP" altLang="en-US" sz="1700" b="1" spc="-60" dirty="0">
                <a:solidFill>
                  <a:schemeClr val="bg1"/>
                </a:solidFill>
                <a:latin typeface="Yu Gothic" panose="020B0400000000000000" pitchFamily="34" charset="-128"/>
                <a:ea typeface="Yu Gothic" panose="020B0400000000000000" pitchFamily="34" charset="-128"/>
                <a:cs typeface="Yu Gothic Pr6N"/>
              </a:rPr>
              <a:t>ワ</a:t>
            </a:r>
            <a:r>
              <a:rPr lang="ja-JP" altLang="en-US" sz="1700" b="1" spc="-30" dirty="0">
                <a:solidFill>
                  <a:schemeClr val="bg1"/>
                </a:solidFill>
                <a:latin typeface="Yu Gothic" panose="020B0400000000000000" pitchFamily="34" charset="-128"/>
                <a:ea typeface="Yu Gothic" panose="020B0400000000000000" pitchFamily="34" charset="-128"/>
                <a:cs typeface="Yu Gothic Pr6N"/>
              </a:rPr>
              <a:t>ク</a:t>
            </a:r>
            <a:r>
              <a:rPr lang="ja-JP" altLang="en-US" sz="1700" b="1" spc="-40" dirty="0">
                <a:solidFill>
                  <a:schemeClr val="bg1"/>
                </a:solidFill>
                <a:latin typeface="Yu Gothic" panose="020B0400000000000000" pitchFamily="34" charset="-128"/>
                <a:ea typeface="Yu Gothic" panose="020B0400000000000000" pitchFamily="34" charset="-128"/>
                <a:cs typeface="Yu Gothic Pr6N"/>
              </a:rPr>
              <a:t>チ</a:t>
            </a:r>
            <a:r>
              <a:rPr lang="ja-JP" altLang="en-US" sz="1700" b="1" spc="5" dirty="0">
                <a:solidFill>
                  <a:schemeClr val="bg1"/>
                </a:solidFill>
                <a:latin typeface="Yu Gothic" panose="020B0400000000000000" pitchFamily="34" charset="-128"/>
                <a:ea typeface="Yu Gothic" panose="020B0400000000000000" pitchFamily="34" charset="-128"/>
                <a:cs typeface="Yu Gothic Pr6N"/>
              </a:rPr>
              <a:t>ン</a:t>
            </a:r>
            <a:r>
              <a:rPr lang="ja-JP" altLang="en-US" sz="1700" b="1" spc="-160" dirty="0">
                <a:solidFill>
                  <a:schemeClr val="bg1"/>
                </a:solidFill>
                <a:latin typeface="Yu Gothic" panose="020B0400000000000000" pitchFamily="34" charset="-128"/>
                <a:ea typeface="Yu Gothic" panose="020B0400000000000000" pitchFamily="34" charset="-128"/>
                <a:cs typeface="Yu Gothic Pr6N"/>
              </a:rPr>
              <a:t>は</a:t>
            </a:r>
            <a:r>
              <a:rPr lang="ja-JP" altLang="en-US" sz="1700" b="1" spc="-135" dirty="0">
                <a:solidFill>
                  <a:srgbClr val="FFF200"/>
                </a:solidFill>
                <a:latin typeface="Yu Gothic" panose="020B0400000000000000" pitchFamily="34" charset="-128"/>
                <a:ea typeface="Yu Gothic" panose="020B0400000000000000" pitchFamily="34" charset="-128"/>
                <a:cs typeface="Yu Gothic Pr6N"/>
              </a:rPr>
              <a:t>２</a:t>
            </a:r>
            <a:r>
              <a:rPr lang="ja-JP" altLang="en-US" sz="1700" b="1" spc="135" dirty="0">
                <a:solidFill>
                  <a:srgbClr val="FFF200"/>
                </a:solidFill>
                <a:latin typeface="Yu Gothic" panose="020B0400000000000000" pitchFamily="34" charset="-128"/>
                <a:ea typeface="Yu Gothic" panose="020B0400000000000000" pitchFamily="34" charset="-128"/>
                <a:cs typeface="Yu Gothic Pr6N"/>
              </a:rPr>
              <a:t>種</a:t>
            </a:r>
            <a:r>
              <a:rPr lang="ja-JP" altLang="en-US" sz="1700" b="1" spc="105" dirty="0">
                <a:solidFill>
                  <a:srgbClr val="FFF200"/>
                </a:solidFill>
                <a:latin typeface="Yu Gothic" panose="020B0400000000000000" pitchFamily="34" charset="-128"/>
                <a:ea typeface="Yu Gothic" panose="020B0400000000000000" pitchFamily="34" charset="-128"/>
                <a:cs typeface="Yu Gothic Pr6N"/>
              </a:rPr>
              <a:t>類</a:t>
            </a:r>
            <a:r>
              <a:rPr lang="ja-JP" altLang="en-US" sz="1700" b="1" spc="-85" dirty="0">
                <a:solidFill>
                  <a:schemeClr val="bg1"/>
                </a:solidFill>
                <a:latin typeface="Yu Gothic" panose="020B0400000000000000" pitchFamily="34" charset="-128"/>
                <a:ea typeface="Yu Gothic" panose="020B0400000000000000" pitchFamily="34" charset="-128"/>
                <a:cs typeface="Yu Gothic Pr6N"/>
              </a:rPr>
              <a:t>あ</a:t>
            </a:r>
            <a:r>
              <a:rPr lang="ja-JP" altLang="en-US" sz="1700" b="1" spc="-195" dirty="0">
                <a:solidFill>
                  <a:schemeClr val="bg1"/>
                </a:solidFill>
                <a:latin typeface="Yu Gothic" panose="020B0400000000000000" pitchFamily="34" charset="-128"/>
                <a:ea typeface="Yu Gothic" panose="020B0400000000000000" pitchFamily="34" charset="-128"/>
                <a:cs typeface="Yu Gothic Pr6N"/>
              </a:rPr>
              <a:t>り</a:t>
            </a:r>
            <a:r>
              <a:rPr lang="ja-JP" altLang="en-US" sz="1700" b="1" spc="-25" dirty="0">
                <a:solidFill>
                  <a:schemeClr val="bg1"/>
                </a:solidFill>
                <a:latin typeface="Yu Gothic" panose="020B0400000000000000" pitchFamily="34" charset="-128"/>
                <a:ea typeface="Yu Gothic" panose="020B0400000000000000" pitchFamily="34" charset="-128"/>
                <a:cs typeface="Yu Gothic Pr6N"/>
              </a:rPr>
              <a:t>ま</a:t>
            </a:r>
            <a:r>
              <a:rPr lang="ja-JP" altLang="en-US" sz="1700" b="1" dirty="0">
                <a:solidFill>
                  <a:schemeClr val="bg1"/>
                </a:solidFill>
                <a:latin typeface="Yu Gothic" panose="020B0400000000000000" pitchFamily="34" charset="-128"/>
                <a:ea typeface="Yu Gothic" panose="020B0400000000000000" pitchFamily="34" charset="-128"/>
                <a:cs typeface="Yu Gothic Pr6N"/>
              </a:rPr>
              <a:t>す</a:t>
            </a:r>
          </a:p>
        </p:txBody>
      </p:sp>
      <p:sp>
        <p:nvSpPr>
          <p:cNvPr id="44" name="object 5">
            <a:extLst>
              <a:ext uri="{FF2B5EF4-FFF2-40B4-BE49-F238E27FC236}">
                <a16:creationId xmlns:a16="http://schemas.microsoft.com/office/drawing/2014/main" id="{8DA8F345-992C-4D0E-3886-484E35EAD6A6}"/>
              </a:ext>
            </a:extLst>
          </p:cNvPr>
          <p:cNvSpPr txBox="1"/>
          <p:nvPr/>
        </p:nvSpPr>
        <p:spPr>
          <a:xfrm>
            <a:off x="431967" y="8591403"/>
            <a:ext cx="6750684" cy="212879"/>
          </a:xfrm>
          <a:prstGeom prst="rect">
            <a:avLst/>
          </a:prstGeom>
        </p:spPr>
        <p:txBody>
          <a:bodyPr vert="horz" wrap="square" lIns="0" tIns="12700" rIns="0" bIns="0" rtlCol="0">
            <a:spAutoFit/>
          </a:bodyPr>
          <a:lstStyle/>
          <a:p>
            <a:pPr marL="22225">
              <a:lnSpc>
                <a:spcPct val="100000"/>
              </a:lnSpc>
            </a:pPr>
            <a:r>
              <a:rPr lang="ja-JP" altLang="en-US" sz="1300" b="1" spc="30" dirty="0">
                <a:solidFill>
                  <a:srgbClr val="414042"/>
                </a:solidFill>
                <a:latin typeface="Yu Gothic" panose="020B0400000000000000" pitchFamily="34" charset="-128"/>
                <a:ea typeface="Yu Gothic" panose="020B0400000000000000" pitchFamily="34" charset="-128"/>
                <a:cs typeface="Yu Gothic Pr6N"/>
              </a:rPr>
              <a:t>◎</a:t>
            </a:r>
            <a:r>
              <a:rPr lang="ja-JP" altLang="en-US" sz="1300" b="1" spc="-45" dirty="0">
                <a:solidFill>
                  <a:srgbClr val="414042"/>
                </a:solidFill>
                <a:latin typeface="Yu Gothic" panose="020B0400000000000000" pitchFamily="34" charset="-128"/>
                <a:ea typeface="Yu Gothic" panose="020B0400000000000000" pitchFamily="34" charset="-128"/>
                <a:cs typeface="Yu Gothic Pr6N"/>
              </a:rPr>
              <a:t>ワ</a:t>
            </a:r>
            <a:r>
              <a:rPr lang="ja-JP" altLang="en-US" sz="1300" b="1" spc="-20" dirty="0">
                <a:solidFill>
                  <a:srgbClr val="414042"/>
                </a:solidFill>
                <a:latin typeface="Yu Gothic" panose="020B0400000000000000" pitchFamily="34" charset="-128"/>
                <a:ea typeface="Yu Gothic" panose="020B0400000000000000" pitchFamily="34" charset="-128"/>
                <a:cs typeface="Yu Gothic Pr6N"/>
              </a:rPr>
              <a:t>ク</a:t>
            </a:r>
            <a:r>
              <a:rPr lang="ja-JP" altLang="en-US" sz="1300" b="1" spc="-30" dirty="0">
                <a:solidFill>
                  <a:srgbClr val="414042"/>
                </a:solidFill>
                <a:latin typeface="Yu Gothic" panose="020B0400000000000000" pitchFamily="34" charset="-128"/>
                <a:ea typeface="Yu Gothic" panose="020B0400000000000000" pitchFamily="34" charset="-128"/>
                <a:cs typeface="Yu Gothic Pr6N"/>
              </a:rPr>
              <a:t>チ</a:t>
            </a:r>
            <a:r>
              <a:rPr lang="ja-JP" altLang="en-US" sz="1300" b="1" spc="20" dirty="0">
                <a:solidFill>
                  <a:srgbClr val="414042"/>
                </a:solidFill>
                <a:latin typeface="Yu Gothic" panose="020B0400000000000000" pitchFamily="34" charset="-128"/>
                <a:ea typeface="Yu Gothic" panose="020B0400000000000000" pitchFamily="34" charset="-128"/>
                <a:cs typeface="Yu Gothic Pr6N"/>
              </a:rPr>
              <a:t>ン</a:t>
            </a:r>
            <a:r>
              <a:rPr lang="ja-JP" altLang="en-US" sz="1300" b="1" spc="90" dirty="0">
                <a:solidFill>
                  <a:srgbClr val="414042"/>
                </a:solidFill>
                <a:latin typeface="Yu Gothic" panose="020B0400000000000000" pitchFamily="34" charset="-128"/>
                <a:ea typeface="Yu Gothic" panose="020B0400000000000000" pitchFamily="34" charset="-128"/>
                <a:cs typeface="Yu Gothic Pr6N"/>
              </a:rPr>
              <a:t>の</a:t>
            </a:r>
            <a:r>
              <a:rPr lang="ja-JP" altLang="en-US" sz="1300" b="1" spc="100" dirty="0">
                <a:solidFill>
                  <a:srgbClr val="414042"/>
                </a:solidFill>
                <a:latin typeface="Yu Gothic" panose="020B0400000000000000" pitchFamily="34" charset="-128"/>
                <a:ea typeface="Yu Gothic" panose="020B0400000000000000" pitchFamily="34" charset="-128"/>
                <a:cs typeface="Yu Gothic Pr6N"/>
              </a:rPr>
              <a:t>特</a:t>
            </a:r>
            <a:r>
              <a:rPr lang="ja-JP" altLang="en-US" sz="1300" b="1" dirty="0">
                <a:solidFill>
                  <a:srgbClr val="414042"/>
                </a:solidFill>
                <a:latin typeface="Yu Gothic" panose="020B0400000000000000" pitchFamily="34" charset="-128"/>
                <a:ea typeface="Yu Gothic" panose="020B0400000000000000" pitchFamily="34" charset="-128"/>
                <a:cs typeface="Yu Gothic Pr6N"/>
              </a:rPr>
              <a:t>徴</a:t>
            </a:r>
            <a:endParaRPr lang="ja-JP" altLang="en-US" sz="1300" b="1">
              <a:latin typeface="Yu Gothic" panose="020B0400000000000000" pitchFamily="34" charset="-128"/>
              <a:ea typeface="Yu Gothic" panose="020B0400000000000000" pitchFamily="34" charset="-128"/>
              <a:cs typeface="Yu Gothic Pr6N"/>
            </a:endParaRPr>
          </a:p>
        </p:txBody>
      </p:sp>
      <p:pic>
        <p:nvPicPr>
          <p:cNvPr id="46" name="図 45">
            <a:extLst>
              <a:ext uri="{FF2B5EF4-FFF2-40B4-BE49-F238E27FC236}">
                <a16:creationId xmlns:a16="http://schemas.microsoft.com/office/drawing/2014/main" id="{2CC0E042-97D7-1AAE-84B6-5A29FA8F83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4444" y="475870"/>
            <a:ext cx="1765300" cy="2400300"/>
          </a:xfrm>
          <a:prstGeom prst="rect">
            <a:avLst/>
          </a:prstGeom>
        </p:spPr>
      </p:pic>
      <p:pic>
        <p:nvPicPr>
          <p:cNvPr id="50" name="図 49">
            <a:extLst>
              <a:ext uri="{FF2B5EF4-FFF2-40B4-BE49-F238E27FC236}">
                <a16:creationId xmlns:a16="http://schemas.microsoft.com/office/drawing/2014/main" id="{EBECDCE6-6D79-6998-7DB3-F2760A41D5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1959" y="5806705"/>
            <a:ext cx="838200" cy="1206500"/>
          </a:xfrm>
          <a:prstGeom prst="rect">
            <a:avLst/>
          </a:prstGeom>
        </p:spPr>
      </p:pic>
      <p:pic>
        <p:nvPicPr>
          <p:cNvPr id="52" name="図 51">
            <a:extLst>
              <a:ext uri="{FF2B5EF4-FFF2-40B4-BE49-F238E27FC236}">
                <a16:creationId xmlns:a16="http://schemas.microsoft.com/office/drawing/2014/main" id="{F78BE9B4-94F5-ED33-CC4D-7D93306F3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1677" y="7472030"/>
            <a:ext cx="419100" cy="406400"/>
          </a:xfrm>
          <a:prstGeom prst="rect">
            <a:avLst/>
          </a:prstGeom>
        </p:spPr>
      </p:pic>
      <p:sp>
        <p:nvSpPr>
          <p:cNvPr id="45" name="object 4">
            <a:extLst>
              <a:ext uri="{FF2B5EF4-FFF2-40B4-BE49-F238E27FC236}">
                <a16:creationId xmlns:a16="http://schemas.microsoft.com/office/drawing/2014/main" id="{E7601AB0-E735-C84F-E444-6FAE7714F9C6}"/>
              </a:ext>
            </a:extLst>
          </p:cNvPr>
          <p:cNvSpPr txBox="1"/>
          <p:nvPr/>
        </p:nvSpPr>
        <p:spPr>
          <a:xfrm>
            <a:off x="431967" y="4974976"/>
            <a:ext cx="6913064" cy="497572"/>
          </a:xfrm>
          <a:prstGeom prst="rect">
            <a:avLst/>
          </a:prstGeom>
        </p:spPr>
        <p:txBody>
          <a:bodyPr vert="horz" wrap="square" lIns="0" tIns="12700" rIns="0" bIns="0" rtlCol="0">
            <a:spAutoFit/>
          </a:bodyPr>
          <a:lstStyle/>
          <a:p>
            <a:r>
              <a:rPr lang="ja-JP" altLang="en-US" sz="1050" b="1" spc="-60" dirty="0" smtClean="0">
                <a:solidFill>
                  <a:srgbClr val="414042"/>
                </a:solidFill>
                <a:latin typeface="Yu Gothic" panose="020B0400000000000000" pitchFamily="34" charset="-128"/>
                <a:ea typeface="Yu Gothic" panose="020B0400000000000000" pitchFamily="34" charset="-128"/>
                <a:cs typeface="Yu Gothic Pr6N"/>
              </a:rPr>
              <a:t>　　あらかじめ医療機関に電話予約をしてください。費用は接種を受ける際に医療機関でお支払いください。</a:t>
            </a:r>
            <a:endParaRPr lang="en-US" altLang="ja-JP" sz="1050" b="1" spc="-60" dirty="0" smtClean="0">
              <a:solidFill>
                <a:srgbClr val="414042"/>
              </a:solidFill>
              <a:latin typeface="Yu Gothic" panose="020B0400000000000000" pitchFamily="34" charset="-128"/>
              <a:ea typeface="Yu Gothic" panose="020B0400000000000000" pitchFamily="34" charset="-128"/>
              <a:cs typeface="Yu Gothic Pr6N"/>
            </a:endParaRPr>
          </a:p>
          <a:p>
            <a:r>
              <a:rPr lang="ja-JP" altLang="en-US" sz="1050" b="1" spc="-60" dirty="0" smtClean="0">
                <a:solidFill>
                  <a:srgbClr val="414042"/>
                </a:solidFill>
                <a:latin typeface="Yu Gothic" panose="020B0400000000000000" pitchFamily="34" charset="-128"/>
                <a:ea typeface="Yu Gothic" panose="020B0400000000000000" pitchFamily="34" charset="-128"/>
                <a:cs typeface="Yu Gothic Pr6N"/>
              </a:rPr>
              <a:t>　　</a:t>
            </a:r>
            <a:r>
              <a:rPr lang="ja-JP" altLang="en-US" sz="1050" spc="-60" dirty="0" smtClean="0">
                <a:solidFill>
                  <a:srgbClr val="414042"/>
                </a:solidFill>
                <a:latin typeface="Yu Gothic" panose="020B0400000000000000" pitchFamily="34" charset="-128"/>
                <a:ea typeface="Yu Gothic" panose="020B0400000000000000" pitchFamily="34" charset="-128"/>
                <a:cs typeface="Yu Gothic Pr6N"/>
              </a:rPr>
              <a:t>不活化ワクチンを接種した場合は、</a:t>
            </a:r>
            <a:r>
              <a:rPr lang="en-US" altLang="ja-JP" sz="1050" spc="-60" dirty="0" smtClean="0">
                <a:solidFill>
                  <a:srgbClr val="414042"/>
                </a:solidFill>
                <a:latin typeface="Yu Gothic" panose="020B0400000000000000" pitchFamily="34" charset="-128"/>
                <a:ea typeface="Yu Gothic" panose="020B0400000000000000" pitchFamily="34" charset="-128"/>
                <a:cs typeface="Yu Gothic Pr6N"/>
              </a:rPr>
              <a:t>2</a:t>
            </a:r>
            <a:r>
              <a:rPr lang="ja-JP" altLang="en-US" sz="1050" spc="-60" dirty="0" smtClean="0">
                <a:solidFill>
                  <a:srgbClr val="414042"/>
                </a:solidFill>
                <a:latin typeface="Yu Gothic" panose="020B0400000000000000" pitchFamily="34" charset="-128"/>
                <a:ea typeface="Yu Gothic" panose="020B0400000000000000" pitchFamily="34" charset="-128"/>
                <a:cs typeface="Yu Gothic Pr6N"/>
              </a:rPr>
              <a:t>回目も同じ医療機関での予約・接種をお願いいたします。</a:t>
            </a:r>
            <a:endParaRPr lang="en-US" altLang="ja-JP" sz="1050" spc="-60" dirty="0" smtClean="0">
              <a:solidFill>
                <a:srgbClr val="414042"/>
              </a:solidFill>
              <a:latin typeface="Yu Gothic" panose="020B0400000000000000" pitchFamily="34" charset="-128"/>
              <a:ea typeface="Yu Gothic" panose="020B0400000000000000" pitchFamily="34" charset="-128"/>
              <a:cs typeface="Yu Gothic Pr6N"/>
            </a:endParaRPr>
          </a:p>
          <a:p>
            <a:r>
              <a:rPr lang="ja-JP" altLang="en-US" sz="1050" spc="-60" dirty="0" smtClean="0">
                <a:solidFill>
                  <a:srgbClr val="414042"/>
                </a:solidFill>
                <a:latin typeface="Yu Gothic" panose="020B0400000000000000" pitchFamily="34" charset="-128"/>
                <a:ea typeface="Yu Gothic" panose="020B0400000000000000" pitchFamily="34" charset="-128"/>
                <a:cs typeface="Yu Gothic Pr6N"/>
              </a:rPr>
              <a:t>　　生ワクチンを接種した場合は、</a:t>
            </a:r>
            <a:r>
              <a:rPr lang="en-US" altLang="ja-JP" sz="1050" spc="-60" dirty="0" smtClean="0">
                <a:solidFill>
                  <a:srgbClr val="414042"/>
                </a:solidFill>
                <a:latin typeface="Yu Gothic" panose="020B0400000000000000" pitchFamily="34" charset="-128"/>
                <a:ea typeface="Yu Gothic" panose="020B0400000000000000" pitchFamily="34" charset="-128"/>
                <a:cs typeface="Yu Gothic Pr6N"/>
              </a:rPr>
              <a:t>2</a:t>
            </a:r>
            <a:r>
              <a:rPr lang="ja-JP" altLang="en-US" sz="1050" spc="-60" dirty="0" smtClean="0">
                <a:solidFill>
                  <a:srgbClr val="414042"/>
                </a:solidFill>
                <a:latin typeface="Yu Gothic" panose="020B0400000000000000" pitchFamily="34" charset="-128"/>
                <a:ea typeface="Yu Gothic" panose="020B0400000000000000" pitchFamily="34" charset="-128"/>
                <a:cs typeface="Yu Gothic Pr6N"/>
              </a:rPr>
              <a:t>枚目の</a:t>
            </a:r>
            <a:r>
              <a:rPr lang="ja-JP" altLang="en-US" sz="1050" spc="-60" dirty="0">
                <a:solidFill>
                  <a:srgbClr val="414042"/>
                </a:solidFill>
                <a:latin typeface="Yu Gothic" panose="020B0400000000000000" pitchFamily="34" charset="-128"/>
                <a:ea typeface="Yu Gothic" panose="020B0400000000000000" pitchFamily="34" charset="-128"/>
                <a:cs typeface="Yu Gothic Pr6N"/>
              </a:rPr>
              <a:t>予診票</a:t>
            </a:r>
            <a:r>
              <a:rPr lang="ja-JP" altLang="en-US" sz="1050" spc="-60" dirty="0" smtClean="0">
                <a:solidFill>
                  <a:srgbClr val="414042"/>
                </a:solidFill>
                <a:latin typeface="Yu Gothic" panose="020B0400000000000000" pitchFamily="34" charset="-128"/>
                <a:ea typeface="Yu Gothic" panose="020B0400000000000000" pitchFamily="34" charset="-128"/>
                <a:cs typeface="Yu Gothic Pr6N"/>
              </a:rPr>
              <a:t>を破棄してください。</a:t>
            </a:r>
          </a:p>
        </p:txBody>
      </p:sp>
      <p:sp>
        <p:nvSpPr>
          <p:cNvPr id="47" name="object 4">
            <a:extLst>
              <a:ext uri="{FF2B5EF4-FFF2-40B4-BE49-F238E27FC236}">
                <a16:creationId xmlns:a16="http://schemas.microsoft.com/office/drawing/2014/main" id="{07C91C03-7B5F-81B2-30BA-9918D6D15032}"/>
              </a:ext>
            </a:extLst>
          </p:cNvPr>
          <p:cNvSpPr txBox="1"/>
          <p:nvPr/>
        </p:nvSpPr>
        <p:spPr>
          <a:xfrm>
            <a:off x="467898" y="5542865"/>
            <a:ext cx="6452870" cy="197490"/>
          </a:xfrm>
          <a:prstGeom prst="rect">
            <a:avLst/>
          </a:prstGeom>
        </p:spPr>
        <p:txBody>
          <a:bodyPr vert="horz" wrap="square" lIns="0" tIns="12700" rIns="0" bIns="0" rtlCol="0">
            <a:spAutoFit/>
          </a:bodyPr>
          <a:lstStyle/>
          <a:p>
            <a:pPr marL="12700">
              <a:lnSpc>
                <a:spcPct val="100000"/>
              </a:lnSpc>
              <a:spcBef>
                <a:spcPts val="1270"/>
              </a:spcBef>
            </a:pPr>
            <a:r>
              <a:rPr sz="1200" b="1" spc="30" dirty="0" smtClean="0">
                <a:solidFill>
                  <a:srgbClr val="414042"/>
                </a:solidFill>
                <a:latin typeface="Yu Gothic" panose="020B0400000000000000" pitchFamily="34" charset="-128"/>
                <a:ea typeface="Yu Gothic" panose="020B0400000000000000" pitchFamily="34" charset="-128"/>
                <a:cs typeface="Yu Gothic Pr6N"/>
              </a:rPr>
              <a:t>〈</a:t>
            </a:r>
            <a:r>
              <a:rPr lang="ja-JP" altLang="en-US" sz="1200" b="1" spc="-40" dirty="0" smtClean="0">
                <a:solidFill>
                  <a:srgbClr val="414042"/>
                </a:solidFill>
                <a:latin typeface="Yu Gothic" panose="020B0400000000000000" pitchFamily="34" charset="-128"/>
                <a:ea typeface="Yu Gothic" panose="020B0400000000000000" pitchFamily="34" charset="-128"/>
                <a:cs typeface="Yu Gothic Pr6N"/>
              </a:rPr>
              <a:t>接種期間</a:t>
            </a:r>
            <a:r>
              <a:rPr sz="1200" b="1" spc="95" dirty="0" smtClean="0">
                <a:solidFill>
                  <a:srgbClr val="414042"/>
                </a:solidFill>
                <a:latin typeface="Yu Gothic" panose="020B0400000000000000" pitchFamily="34" charset="-128"/>
                <a:ea typeface="Yu Gothic" panose="020B0400000000000000" pitchFamily="34" charset="-128"/>
                <a:cs typeface="Yu Gothic Pr6N"/>
              </a:rPr>
              <a:t>〉</a:t>
            </a:r>
            <a:r>
              <a:rPr lang="ja-JP" altLang="en-US" sz="1200" b="1" spc="95" dirty="0" smtClean="0">
                <a:solidFill>
                  <a:srgbClr val="414042"/>
                </a:solidFill>
                <a:latin typeface="Yu Gothic" panose="020B0400000000000000" pitchFamily="34" charset="-128"/>
                <a:ea typeface="Yu Gothic" panose="020B0400000000000000" pitchFamily="34" charset="-128"/>
                <a:cs typeface="Yu Gothic Pr6N"/>
              </a:rPr>
              <a:t>　令和７年</a:t>
            </a:r>
            <a:r>
              <a:rPr lang="ja-JP" altLang="en-US" sz="1200" b="1" spc="95" dirty="0">
                <a:solidFill>
                  <a:srgbClr val="414042"/>
                </a:solidFill>
                <a:latin typeface="Yu Gothic" panose="020B0400000000000000" pitchFamily="34" charset="-128"/>
                <a:ea typeface="Yu Gothic" panose="020B0400000000000000" pitchFamily="34" charset="-128"/>
                <a:cs typeface="Yu Gothic Pr6N"/>
              </a:rPr>
              <a:t>４</a:t>
            </a:r>
            <a:r>
              <a:rPr lang="ja-JP" altLang="en-US" sz="1200" b="1" spc="95" dirty="0" smtClean="0">
                <a:solidFill>
                  <a:srgbClr val="414042"/>
                </a:solidFill>
                <a:latin typeface="Yu Gothic" panose="020B0400000000000000" pitchFamily="34" charset="-128"/>
                <a:ea typeface="Yu Gothic" panose="020B0400000000000000" pitchFamily="34" charset="-128"/>
                <a:cs typeface="Yu Gothic Pr6N"/>
              </a:rPr>
              <a:t>月</a:t>
            </a:r>
            <a:r>
              <a:rPr lang="ja-JP" altLang="en-US" sz="1200" b="1" spc="95" dirty="0">
                <a:solidFill>
                  <a:srgbClr val="414042"/>
                </a:solidFill>
                <a:latin typeface="Yu Gothic" panose="020B0400000000000000" pitchFamily="34" charset="-128"/>
                <a:ea typeface="Yu Gothic" panose="020B0400000000000000" pitchFamily="34" charset="-128"/>
                <a:cs typeface="Yu Gothic Pr6N"/>
              </a:rPr>
              <a:t>１</a:t>
            </a:r>
            <a:r>
              <a:rPr lang="ja-JP" altLang="en-US" sz="1200" b="1" spc="95" dirty="0" smtClean="0">
                <a:solidFill>
                  <a:srgbClr val="414042"/>
                </a:solidFill>
                <a:latin typeface="Yu Gothic" panose="020B0400000000000000" pitchFamily="34" charset="-128"/>
                <a:ea typeface="Yu Gothic" panose="020B0400000000000000" pitchFamily="34" charset="-128"/>
                <a:cs typeface="Yu Gothic Pr6N"/>
              </a:rPr>
              <a:t>日～令和８年３月</a:t>
            </a:r>
            <a:r>
              <a:rPr lang="en-US" altLang="ja-JP" sz="1200" b="1" spc="95" dirty="0" smtClean="0">
                <a:solidFill>
                  <a:srgbClr val="414042"/>
                </a:solidFill>
                <a:latin typeface="Yu Gothic" panose="020B0400000000000000" pitchFamily="34" charset="-128"/>
                <a:ea typeface="Yu Gothic" panose="020B0400000000000000" pitchFamily="34" charset="-128"/>
                <a:cs typeface="Yu Gothic Pr6N"/>
              </a:rPr>
              <a:t>31</a:t>
            </a:r>
            <a:r>
              <a:rPr lang="ja-JP" altLang="en-US" sz="1200" b="1" spc="95" dirty="0" smtClean="0">
                <a:solidFill>
                  <a:srgbClr val="414042"/>
                </a:solidFill>
                <a:latin typeface="Yu Gothic" panose="020B0400000000000000" pitchFamily="34" charset="-128"/>
                <a:ea typeface="Yu Gothic" panose="020B0400000000000000" pitchFamily="34" charset="-128"/>
                <a:cs typeface="Yu Gothic Pr6N"/>
              </a:rPr>
              <a:t>日</a:t>
            </a:r>
            <a:endParaRPr sz="1200" b="1" dirty="0">
              <a:latin typeface="Yu Gothic" panose="020B0400000000000000" pitchFamily="34" charset="-128"/>
              <a:ea typeface="Yu Gothic" panose="020B0400000000000000" pitchFamily="34" charset="-128"/>
              <a:cs typeface="Yu Gothic Pr6N"/>
            </a:endParaRPr>
          </a:p>
        </p:txBody>
      </p:sp>
      <p:sp>
        <p:nvSpPr>
          <p:cNvPr id="48" name="object 4">
            <a:extLst>
              <a:ext uri="{FF2B5EF4-FFF2-40B4-BE49-F238E27FC236}">
                <a16:creationId xmlns:a16="http://schemas.microsoft.com/office/drawing/2014/main" id="{FE498E41-F03C-B1F3-C376-1B2FAC55008C}"/>
              </a:ext>
            </a:extLst>
          </p:cNvPr>
          <p:cNvSpPr txBox="1"/>
          <p:nvPr/>
        </p:nvSpPr>
        <p:spPr>
          <a:xfrm>
            <a:off x="521731" y="5749680"/>
            <a:ext cx="6452870" cy="174407"/>
          </a:xfrm>
          <a:prstGeom prst="rect">
            <a:avLst/>
          </a:prstGeom>
        </p:spPr>
        <p:txBody>
          <a:bodyPr vert="horz" wrap="square" lIns="0" tIns="12700" rIns="0" bIns="0" rtlCol="0">
            <a:spAutoFit/>
          </a:bodyPr>
          <a:lstStyle/>
          <a:p>
            <a:pPr marL="182245">
              <a:lnSpc>
                <a:spcPct val="100000"/>
              </a:lnSpc>
              <a:spcBef>
                <a:spcPts val="450"/>
              </a:spcBef>
            </a:pPr>
            <a:r>
              <a:rPr lang="ja-JP" altLang="en-US" sz="1050" b="1" spc="20" dirty="0" smtClean="0">
                <a:solidFill>
                  <a:srgbClr val="414042"/>
                </a:solidFill>
                <a:latin typeface="Yu Gothic Medium" panose="020B0400000000000000" pitchFamily="34" charset="-128"/>
                <a:ea typeface="Yu Gothic Medium" panose="020B0400000000000000" pitchFamily="34" charset="-128"/>
                <a:cs typeface="YuGoPr6N-Demi"/>
              </a:rPr>
              <a:t>不活化ワクチン</a:t>
            </a:r>
            <a:r>
              <a:rPr lang="ja-JP" altLang="en-US" sz="1050" b="1" spc="20" dirty="0">
                <a:solidFill>
                  <a:srgbClr val="414042"/>
                </a:solidFill>
                <a:latin typeface="Yu Gothic Medium" panose="020B0400000000000000" pitchFamily="34" charset="-128"/>
                <a:ea typeface="Yu Gothic Medium" panose="020B0400000000000000" pitchFamily="34" charset="-128"/>
                <a:cs typeface="YuGoPr6N-Demi"/>
              </a:rPr>
              <a:t>接種</a:t>
            </a:r>
            <a:r>
              <a:rPr lang="ja-JP" altLang="en-US" sz="1050" b="1" spc="20" dirty="0" smtClean="0">
                <a:solidFill>
                  <a:srgbClr val="414042"/>
                </a:solidFill>
                <a:latin typeface="Yu Gothic Medium" panose="020B0400000000000000" pitchFamily="34" charset="-128"/>
                <a:ea typeface="Yu Gothic Medium" panose="020B0400000000000000" pitchFamily="34" charset="-128"/>
                <a:cs typeface="YuGoPr6N-Demi"/>
              </a:rPr>
              <a:t>期間内に２回の接種を終了してください。</a:t>
            </a:r>
            <a:endParaRPr lang="en-US" altLang="ja-JP" sz="1050" b="1" spc="20" dirty="0" smtClean="0">
              <a:solidFill>
                <a:srgbClr val="414042"/>
              </a:solidFill>
              <a:latin typeface="Yu Gothic Medium" panose="020B0400000000000000" pitchFamily="34" charset="-128"/>
              <a:ea typeface="Yu Gothic Medium" panose="020B0400000000000000" pitchFamily="34" charset="-128"/>
              <a:cs typeface="YuGoPr6N-Dem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4756"/>
            <a:ext cx="7558405" cy="8869717"/>
          </a:xfrm>
          <a:custGeom>
            <a:avLst/>
            <a:gdLst/>
            <a:ahLst/>
            <a:cxnLst/>
            <a:rect l="l" t="t" r="r" b="b"/>
            <a:pathLst>
              <a:path w="7558405" h="8676640">
                <a:moveTo>
                  <a:pt x="0" y="8676297"/>
                </a:moveTo>
                <a:lnTo>
                  <a:pt x="7558316" y="8676297"/>
                </a:lnTo>
                <a:lnTo>
                  <a:pt x="7558316" y="0"/>
                </a:lnTo>
                <a:lnTo>
                  <a:pt x="0" y="0"/>
                </a:lnTo>
                <a:lnTo>
                  <a:pt x="0" y="8676297"/>
                </a:lnTo>
                <a:close/>
              </a:path>
            </a:pathLst>
          </a:custGeom>
          <a:solidFill>
            <a:srgbClr val="CFEDFC"/>
          </a:solidFill>
        </p:spPr>
        <p:txBody>
          <a:bodyPr wrap="square" lIns="0" tIns="0" rIns="0" bIns="0" rtlCol="0"/>
          <a:lstStyle/>
          <a:p>
            <a:endParaRPr dirty="0">
              <a:latin typeface="Yu Gothic Medium" panose="020B0500000000000000" pitchFamily="50" charset="-128"/>
              <a:ea typeface="Yu Gothic Medium" panose="020B0500000000000000" pitchFamily="50" charset="-128"/>
            </a:endParaRPr>
          </a:p>
        </p:txBody>
      </p:sp>
      <p:sp>
        <p:nvSpPr>
          <p:cNvPr id="3" name="object 3"/>
          <p:cNvSpPr/>
          <p:nvPr/>
        </p:nvSpPr>
        <p:spPr>
          <a:xfrm>
            <a:off x="0" y="0"/>
            <a:ext cx="7558405" cy="214629"/>
          </a:xfrm>
          <a:custGeom>
            <a:avLst/>
            <a:gdLst/>
            <a:ahLst/>
            <a:cxnLst/>
            <a:rect l="l" t="t" r="r" b="b"/>
            <a:pathLst>
              <a:path w="7558405" h="214629">
                <a:moveTo>
                  <a:pt x="7558316" y="0"/>
                </a:moveTo>
                <a:lnTo>
                  <a:pt x="0" y="0"/>
                </a:lnTo>
                <a:lnTo>
                  <a:pt x="0" y="214122"/>
                </a:lnTo>
                <a:lnTo>
                  <a:pt x="7558316" y="214122"/>
                </a:lnTo>
                <a:lnTo>
                  <a:pt x="7558316" y="0"/>
                </a:lnTo>
                <a:close/>
              </a:path>
            </a:pathLst>
          </a:custGeom>
          <a:solidFill>
            <a:srgbClr val="00B6F1"/>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4" name="object 4"/>
          <p:cNvSpPr/>
          <p:nvPr/>
        </p:nvSpPr>
        <p:spPr>
          <a:xfrm>
            <a:off x="34774" y="9259667"/>
            <a:ext cx="7558405" cy="1471408"/>
          </a:xfrm>
          <a:custGeom>
            <a:avLst/>
            <a:gdLst/>
            <a:ahLst/>
            <a:cxnLst/>
            <a:rect l="l" t="t" r="r" b="b"/>
            <a:pathLst>
              <a:path w="7558405" h="1800225">
                <a:moveTo>
                  <a:pt x="7558316" y="0"/>
                </a:moveTo>
                <a:lnTo>
                  <a:pt x="0" y="0"/>
                </a:lnTo>
                <a:lnTo>
                  <a:pt x="0" y="1800009"/>
                </a:lnTo>
                <a:lnTo>
                  <a:pt x="7558316" y="1800009"/>
                </a:lnTo>
                <a:lnTo>
                  <a:pt x="7558316" y="0"/>
                </a:lnTo>
                <a:close/>
              </a:path>
            </a:pathLst>
          </a:custGeom>
          <a:solidFill>
            <a:srgbClr val="FFFFFF"/>
          </a:solidFill>
        </p:spPr>
        <p:txBody>
          <a:bodyPr wrap="square" lIns="0" tIns="0" rIns="0" bIns="0" rtlCol="0"/>
          <a:lstStyle/>
          <a:p>
            <a:endParaRPr dirty="0"/>
          </a:p>
        </p:txBody>
      </p:sp>
      <p:sp>
        <p:nvSpPr>
          <p:cNvPr id="5" name="object 5"/>
          <p:cNvSpPr/>
          <p:nvPr/>
        </p:nvSpPr>
        <p:spPr>
          <a:xfrm>
            <a:off x="466300" y="6358562"/>
            <a:ext cx="6624320" cy="1240790"/>
          </a:xfrm>
          <a:custGeom>
            <a:avLst/>
            <a:gdLst/>
            <a:ahLst/>
            <a:cxnLst/>
            <a:rect l="l" t="t" r="r" b="b"/>
            <a:pathLst>
              <a:path w="6624320" h="1240790">
                <a:moveTo>
                  <a:pt x="6624015" y="1204226"/>
                </a:moveTo>
                <a:lnTo>
                  <a:pt x="6621173" y="1218205"/>
                </a:lnTo>
                <a:lnTo>
                  <a:pt x="6613437" y="1229653"/>
                </a:lnTo>
                <a:lnTo>
                  <a:pt x="6601989" y="1237389"/>
                </a:lnTo>
                <a:lnTo>
                  <a:pt x="6588010" y="1240231"/>
                </a:lnTo>
                <a:lnTo>
                  <a:pt x="36004" y="1240231"/>
                </a:lnTo>
                <a:lnTo>
                  <a:pt x="22025" y="1237389"/>
                </a:lnTo>
                <a:lnTo>
                  <a:pt x="10577" y="1229653"/>
                </a:lnTo>
                <a:lnTo>
                  <a:pt x="2841" y="1218205"/>
                </a:lnTo>
                <a:lnTo>
                  <a:pt x="0" y="1204226"/>
                </a:lnTo>
                <a:lnTo>
                  <a:pt x="0" y="36004"/>
                </a:lnTo>
                <a:lnTo>
                  <a:pt x="2841" y="22025"/>
                </a:lnTo>
                <a:lnTo>
                  <a:pt x="10577" y="10577"/>
                </a:lnTo>
                <a:lnTo>
                  <a:pt x="22025" y="2841"/>
                </a:lnTo>
                <a:lnTo>
                  <a:pt x="36004" y="0"/>
                </a:lnTo>
                <a:lnTo>
                  <a:pt x="6588010" y="0"/>
                </a:lnTo>
                <a:lnTo>
                  <a:pt x="6601989" y="2841"/>
                </a:lnTo>
                <a:lnTo>
                  <a:pt x="6613437" y="10577"/>
                </a:lnTo>
                <a:lnTo>
                  <a:pt x="6621173" y="22025"/>
                </a:lnTo>
                <a:lnTo>
                  <a:pt x="6624015" y="36004"/>
                </a:lnTo>
                <a:lnTo>
                  <a:pt x="6624015" y="1204226"/>
                </a:lnTo>
                <a:close/>
              </a:path>
            </a:pathLst>
          </a:custGeom>
          <a:ln w="17995">
            <a:solidFill>
              <a:srgbClr val="00A7E1"/>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graphicFrame>
        <p:nvGraphicFramePr>
          <p:cNvPr id="6" name="object 6"/>
          <p:cNvGraphicFramePr>
            <a:graphicFrameLocks noGrp="1"/>
          </p:cNvGraphicFramePr>
          <p:nvPr/>
        </p:nvGraphicFramePr>
        <p:xfrm>
          <a:off x="458997" y="3484366"/>
          <a:ext cx="6623684" cy="1079993"/>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4">
                  <a:extLst>
                    <a:ext uri="{9D8B030D-6E8A-4147-A177-3AD203B41FA5}">
                      <a16:colId xmlns:a16="http://schemas.microsoft.com/office/drawing/2014/main" val="20002"/>
                    </a:ext>
                  </a:extLst>
                </a:gridCol>
              </a:tblGrid>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9050">
                      <a:solidFill>
                        <a:srgbClr val="00A7E1"/>
                      </a:solidFill>
                      <a:prstDash val="solid"/>
                    </a:lnB>
                    <a:solidFill>
                      <a:srgbClr val="D1D3D4"/>
                    </a:solidFill>
                  </a:tcPr>
                </a:tc>
                <a:extLst>
                  <a:ext uri="{0D108BD9-81ED-4DB2-BD59-A6C34878D82A}">
                    <a16:rowId xmlns:a16="http://schemas.microsoft.com/office/drawing/2014/main" val="10000"/>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1"/>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2"/>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3"/>
                  </a:ext>
                </a:extLst>
              </a:tr>
              <a:tr h="215993">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9050">
                      <a:solidFill>
                        <a:srgbClr val="00A7E1"/>
                      </a:solidFill>
                      <a:prstDash val="solid"/>
                    </a:lnB>
                    <a:solidFill>
                      <a:srgbClr val="FFFFFF"/>
                    </a:solidFill>
                  </a:tcPr>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458997" y="805542"/>
          <a:ext cx="6623684" cy="863993"/>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4">
                  <a:extLst>
                    <a:ext uri="{9D8B030D-6E8A-4147-A177-3AD203B41FA5}">
                      <a16:colId xmlns:a16="http://schemas.microsoft.com/office/drawing/2014/main" val="20002"/>
                    </a:ext>
                  </a:extLst>
                </a:gridCol>
              </a:tblGrid>
              <a:tr h="215999">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9050">
                      <a:solidFill>
                        <a:srgbClr val="00A7E1"/>
                      </a:solidFill>
                      <a:prstDash val="solid"/>
                    </a:lnB>
                    <a:solidFill>
                      <a:srgbClr val="D1D3D4"/>
                    </a:solidFill>
                  </a:tcPr>
                </a:tc>
                <a:extLst>
                  <a:ext uri="{0D108BD9-81ED-4DB2-BD59-A6C34878D82A}">
                    <a16:rowId xmlns:a16="http://schemas.microsoft.com/office/drawing/2014/main" val="10000"/>
                  </a:ext>
                </a:extLst>
              </a:tr>
              <a:tr h="215999">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1"/>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2"/>
                  </a:ext>
                </a:extLst>
              </a:tr>
              <a:tr h="215995">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FFFFFF"/>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9050">
                      <a:solidFill>
                        <a:srgbClr val="00A7E1"/>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8" name="object 8"/>
          <p:cNvGrpSpPr/>
          <p:nvPr/>
        </p:nvGrpSpPr>
        <p:grpSpPr>
          <a:xfrm>
            <a:off x="460908" y="7823999"/>
            <a:ext cx="5066030" cy="659130"/>
            <a:chOff x="460908" y="7823999"/>
            <a:chExt cx="5066030" cy="659130"/>
          </a:xfrm>
        </p:grpSpPr>
        <p:sp>
          <p:nvSpPr>
            <p:cNvPr id="9" name="object 9"/>
            <p:cNvSpPr/>
            <p:nvPr/>
          </p:nvSpPr>
          <p:spPr>
            <a:xfrm>
              <a:off x="466293" y="7829397"/>
              <a:ext cx="5055235" cy="648335"/>
            </a:xfrm>
            <a:custGeom>
              <a:avLst/>
              <a:gdLst/>
              <a:ahLst/>
              <a:cxnLst/>
              <a:rect l="l" t="t" r="r" b="b"/>
              <a:pathLst>
                <a:path w="5055235" h="648334">
                  <a:moveTo>
                    <a:pt x="5054943" y="0"/>
                  </a:moveTo>
                  <a:lnTo>
                    <a:pt x="0" y="0"/>
                  </a:lnTo>
                  <a:lnTo>
                    <a:pt x="0" y="648004"/>
                  </a:lnTo>
                  <a:lnTo>
                    <a:pt x="5054943" y="648004"/>
                  </a:lnTo>
                  <a:lnTo>
                    <a:pt x="5054943" y="0"/>
                  </a:lnTo>
                  <a:close/>
                </a:path>
              </a:pathLst>
            </a:custGeom>
            <a:solidFill>
              <a:srgbClr val="FFFFFF"/>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0" name="object 10"/>
            <p:cNvSpPr/>
            <p:nvPr/>
          </p:nvSpPr>
          <p:spPr>
            <a:xfrm>
              <a:off x="4227747" y="8169067"/>
              <a:ext cx="499109" cy="215265"/>
            </a:xfrm>
            <a:custGeom>
              <a:avLst/>
              <a:gdLst/>
              <a:ahLst/>
              <a:cxnLst/>
              <a:rect l="l" t="t" r="r" b="b"/>
              <a:pathLst>
                <a:path w="499110" h="215265">
                  <a:moveTo>
                    <a:pt x="465048" y="0"/>
                  </a:moveTo>
                  <a:lnTo>
                    <a:pt x="0" y="0"/>
                  </a:lnTo>
                  <a:lnTo>
                    <a:pt x="0" y="215112"/>
                  </a:lnTo>
                  <a:lnTo>
                    <a:pt x="465048" y="215112"/>
                  </a:lnTo>
                  <a:lnTo>
                    <a:pt x="478038" y="212471"/>
                  </a:lnTo>
                  <a:lnTo>
                    <a:pt x="488675" y="205281"/>
                  </a:lnTo>
                  <a:lnTo>
                    <a:pt x="495861" y="194640"/>
                  </a:lnTo>
                  <a:lnTo>
                    <a:pt x="498500" y="181648"/>
                  </a:lnTo>
                  <a:lnTo>
                    <a:pt x="498500" y="33464"/>
                  </a:lnTo>
                  <a:lnTo>
                    <a:pt x="495861" y="20472"/>
                  </a:lnTo>
                  <a:lnTo>
                    <a:pt x="488675" y="9831"/>
                  </a:lnTo>
                  <a:lnTo>
                    <a:pt x="478038" y="2641"/>
                  </a:lnTo>
                  <a:lnTo>
                    <a:pt x="465048" y="0"/>
                  </a:lnTo>
                  <a:close/>
                </a:path>
              </a:pathLst>
            </a:custGeom>
            <a:solidFill>
              <a:srgbClr val="231F20"/>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1" name="object 11"/>
            <p:cNvSpPr/>
            <p:nvPr/>
          </p:nvSpPr>
          <p:spPr>
            <a:xfrm>
              <a:off x="4227747" y="8169067"/>
              <a:ext cx="499109" cy="215265"/>
            </a:xfrm>
            <a:custGeom>
              <a:avLst/>
              <a:gdLst/>
              <a:ahLst/>
              <a:cxnLst/>
              <a:rect l="l" t="t" r="r" b="b"/>
              <a:pathLst>
                <a:path w="499110" h="215265">
                  <a:moveTo>
                    <a:pt x="0" y="0"/>
                  </a:moveTo>
                  <a:lnTo>
                    <a:pt x="465048" y="0"/>
                  </a:lnTo>
                  <a:lnTo>
                    <a:pt x="478038" y="2641"/>
                  </a:lnTo>
                  <a:lnTo>
                    <a:pt x="488675" y="9831"/>
                  </a:lnTo>
                  <a:lnTo>
                    <a:pt x="495861" y="20472"/>
                  </a:lnTo>
                  <a:lnTo>
                    <a:pt x="498500" y="33464"/>
                  </a:lnTo>
                  <a:lnTo>
                    <a:pt x="498500" y="181648"/>
                  </a:lnTo>
                  <a:lnTo>
                    <a:pt x="495861" y="194640"/>
                  </a:lnTo>
                  <a:lnTo>
                    <a:pt x="488675" y="205281"/>
                  </a:lnTo>
                  <a:lnTo>
                    <a:pt x="478038" y="212471"/>
                  </a:lnTo>
                  <a:lnTo>
                    <a:pt x="465048" y="215112"/>
                  </a:lnTo>
                  <a:lnTo>
                    <a:pt x="0" y="215112"/>
                  </a:lnTo>
                </a:path>
              </a:pathLst>
            </a:custGeom>
            <a:ln w="9321">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2" name="object 12"/>
            <p:cNvSpPr/>
            <p:nvPr/>
          </p:nvSpPr>
          <p:spPr>
            <a:xfrm>
              <a:off x="2385397" y="8169067"/>
              <a:ext cx="2341245" cy="215265"/>
            </a:xfrm>
            <a:custGeom>
              <a:avLst/>
              <a:gdLst/>
              <a:ahLst/>
              <a:cxnLst/>
              <a:rect l="l" t="t" r="r" b="b"/>
              <a:pathLst>
                <a:path w="2341245" h="215265">
                  <a:moveTo>
                    <a:pt x="2340851" y="181648"/>
                  </a:moveTo>
                  <a:lnTo>
                    <a:pt x="2338210" y="194640"/>
                  </a:lnTo>
                  <a:lnTo>
                    <a:pt x="2331019" y="205281"/>
                  </a:lnTo>
                  <a:lnTo>
                    <a:pt x="2320379" y="212471"/>
                  </a:lnTo>
                  <a:lnTo>
                    <a:pt x="2307386" y="215112"/>
                  </a:lnTo>
                  <a:lnTo>
                    <a:pt x="33451" y="215112"/>
                  </a:lnTo>
                  <a:lnTo>
                    <a:pt x="20461" y="212471"/>
                  </a:lnTo>
                  <a:lnTo>
                    <a:pt x="9825" y="205281"/>
                  </a:lnTo>
                  <a:lnTo>
                    <a:pt x="2639" y="194640"/>
                  </a:lnTo>
                  <a:lnTo>
                    <a:pt x="0" y="181648"/>
                  </a:lnTo>
                  <a:lnTo>
                    <a:pt x="0" y="33464"/>
                  </a:lnTo>
                  <a:lnTo>
                    <a:pt x="2639" y="20472"/>
                  </a:lnTo>
                  <a:lnTo>
                    <a:pt x="9825" y="9831"/>
                  </a:lnTo>
                  <a:lnTo>
                    <a:pt x="20461" y="2641"/>
                  </a:lnTo>
                  <a:lnTo>
                    <a:pt x="33451" y="0"/>
                  </a:lnTo>
                  <a:lnTo>
                    <a:pt x="2307386" y="0"/>
                  </a:lnTo>
                  <a:lnTo>
                    <a:pt x="2320379" y="2641"/>
                  </a:lnTo>
                  <a:lnTo>
                    <a:pt x="2331019" y="9831"/>
                  </a:lnTo>
                  <a:lnTo>
                    <a:pt x="2338210" y="20472"/>
                  </a:lnTo>
                  <a:lnTo>
                    <a:pt x="2340851" y="33464"/>
                  </a:lnTo>
                  <a:lnTo>
                    <a:pt x="2340851" y="181648"/>
                  </a:lnTo>
                  <a:close/>
                </a:path>
              </a:pathLst>
            </a:custGeom>
            <a:ln w="10033">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3" name="object 13"/>
            <p:cNvSpPr/>
            <p:nvPr/>
          </p:nvSpPr>
          <p:spPr>
            <a:xfrm>
              <a:off x="4873240" y="7829403"/>
              <a:ext cx="0" cy="648335"/>
            </a:xfrm>
            <a:custGeom>
              <a:avLst/>
              <a:gdLst/>
              <a:ahLst/>
              <a:cxnLst/>
              <a:rect l="l" t="t" r="r" b="b"/>
              <a:pathLst>
                <a:path h="648334">
                  <a:moveTo>
                    <a:pt x="0" y="0"/>
                  </a:moveTo>
                  <a:lnTo>
                    <a:pt x="0" y="648004"/>
                  </a:lnTo>
                </a:path>
              </a:pathLst>
            </a:custGeom>
            <a:ln w="10795">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4" name="object 14"/>
            <p:cNvSpPr/>
            <p:nvPr/>
          </p:nvSpPr>
          <p:spPr>
            <a:xfrm>
              <a:off x="466305" y="7829397"/>
              <a:ext cx="5055235" cy="648335"/>
            </a:xfrm>
            <a:custGeom>
              <a:avLst/>
              <a:gdLst/>
              <a:ahLst/>
              <a:cxnLst/>
              <a:rect l="l" t="t" r="r" b="b"/>
              <a:pathLst>
                <a:path w="5055235" h="648334">
                  <a:moveTo>
                    <a:pt x="5054930" y="648004"/>
                  </a:moveTo>
                  <a:lnTo>
                    <a:pt x="0" y="648004"/>
                  </a:lnTo>
                  <a:lnTo>
                    <a:pt x="0" y="0"/>
                  </a:lnTo>
                  <a:lnTo>
                    <a:pt x="5054930" y="0"/>
                  </a:lnTo>
                  <a:lnTo>
                    <a:pt x="5054930" y="648004"/>
                  </a:lnTo>
                  <a:close/>
                </a:path>
              </a:pathLst>
            </a:custGeom>
            <a:ln w="10795">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grpSp>
      <p:grpSp>
        <p:nvGrpSpPr>
          <p:cNvPr id="15" name="object 15"/>
          <p:cNvGrpSpPr/>
          <p:nvPr/>
        </p:nvGrpSpPr>
        <p:grpSpPr>
          <a:xfrm>
            <a:off x="6594233" y="8696336"/>
            <a:ext cx="615950" cy="147955"/>
            <a:chOff x="6680244" y="8486781"/>
            <a:chExt cx="615950" cy="147955"/>
          </a:xfrm>
        </p:grpSpPr>
        <p:sp>
          <p:nvSpPr>
            <p:cNvPr id="16" name="object 16"/>
            <p:cNvSpPr/>
            <p:nvPr/>
          </p:nvSpPr>
          <p:spPr>
            <a:xfrm>
              <a:off x="6682041" y="8488578"/>
              <a:ext cx="612140" cy="144145"/>
            </a:xfrm>
            <a:custGeom>
              <a:avLst/>
              <a:gdLst/>
              <a:ahLst/>
              <a:cxnLst/>
              <a:rect l="l" t="t" r="r" b="b"/>
              <a:pathLst>
                <a:path w="612140" h="144145">
                  <a:moveTo>
                    <a:pt x="612000" y="0"/>
                  </a:moveTo>
                  <a:lnTo>
                    <a:pt x="0" y="0"/>
                  </a:lnTo>
                  <a:lnTo>
                    <a:pt x="0" y="144005"/>
                  </a:lnTo>
                  <a:lnTo>
                    <a:pt x="612000" y="144005"/>
                  </a:lnTo>
                  <a:lnTo>
                    <a:pt x="612000" y="0"/>
                  </a:lnTo>
                  <a:close/>
                </a:path>
              </a:pathLst>
            </a:custGeom>
            <a:solidFill>
              <a:srgbClr val="FFFFFF"/>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7" name="object 17"/>
            <p:cNvSpPr/>
            <p:nvPr/>
          </p:nvSpPr>
          <p:spPr>
            <a:xfrm>
              <a:off x="6682041" y="8488578"/>
              <a:ext cx="612140" cy="144145"/>
            </a:xfrm>
            <a:custGeom>
              <a:avLst/>
              <a:gdLst/>
              <a:ahLst/>
              <a:cxnLst/>
              <a:rect l="l" t="t" r="r" b="b"/>
              <a:pathLst>
                <a:path w="612140" h="144145">
                  <a:moveTo>
                    <a:pt x="612000" y="144005"/>
                  </a:moveTo>
                  <a:lnTo>
                    <a:pt x="0" y="144005"/>
                  </a:lnTo>
                  <a:lnTo>
                    <a:pt x="0" y="0"/>
                  </a:lnTo>
                  <a:lnTo>
                    <a:pt x="612000" y="0"/>
                  </a:lnTo>
                  <a:lnTo>
                    <a:pt x="612000" y="144005"/>
                  </a:lnTo>
                  <a:close/>
                </a:path>
              </a:pathLst>
            </a:custGeom>
            <a:ln w="3594">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grpSp>
      <p:sp>
        <p:nvSpPr>
          <p:cNvPr id="18" name="object 18"/>
          <p:cNvSpPr/>
          <p:nvPr/>
        </p:nvSpPr>
        <p:spPr>
          <a:xfrm>
            <a:off x="2348306" y="6277191"/>
            <a:ext cx="2863850" cy="160655"/>
          </a:xfrm>
          <a:custGeom>
            <a:avLst/>
            <a:gdLst/>
            <a:ahLst/>
            <a:cxnLst/>
            <a:rect l="l" t="t" r="r" b="b"/>
            <a:pathLst>
              <a:path w="2863850" h="160654">
                <a:moveTo>
                  <a:pt x="2863380" y="0"/>
                </a:moveTo>
                <a:lnTo>
                  <a:pt x="0" y="0"/>
                </a:lnTo>
                <a:lnTo>
                  <a:pt x="0" y="160489"/>
                </a:lnTo>
                <a:lnTo>
                  <a:pt x="2863380" y="160489"/>
                </a:lnTo>
                <a:lnTo>
                  <a:pt x="2863380" y="0"/>
                </a:lnTo>
                <a:close/>
              </a:path>
            </a:pathLst>
          </a:custGeom>
          <a:solidFill>
            <a:srgbClr val="CFEDFC"/>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9" name="object 2">
            <a:extLst>
              <a:ext uri="{FF2B5EF4-FFF2-40B4-BE49-F238E27FC236}">
                <a16:creationId xmlns:a16="http://schemas.microsoft.com/office/drawing/2014/main" id="{130942D4-2867-5E0F-2F02-AA13B027D78E}"/>
              </a:ext>
            </a:extLst>
          </p:cNvPr>
          <p:cNvSpPr txBox="1"/>
          <p:nvPr/>
        </p:nvSpPr>
        <p:spPr>
          <a:xfrm>
            <a:off x="4291326" y="9173588"/>
            <a:ext cx="1002729" cy="171730"/>
          </a:xfrm>
          <a:prstGeom prst="rect">
            <a:avLst/>
          </a:prstGeom>
        </p:spPr>
        <p:txBody>
          <a:bodyPr vert="horz" wrap="square" lIns="0" tIns="12700" rIns="0" bIns="0" rtlCol="0">
            <a:spAutoFit/>
          </a:bodyPr>
          <a:lstStyle/>
          <a:p>
            <a:pPr marL="12700">
              <a:lnSpc>
                <a:spcPct val="100000"/>
              </a:lnSpc>
              <a:spcBef>
                <a:spcPts val="100"/>
              </a:spcBef>
            </a:pPr>
            <a:r>
              <a:rPr sz="1000" b="1" spc="55" dirty="0" err="1">
                <a:solidFill>
                  <a:srgbClr val="231F20"/>
                </a:solidFill>
                <a:latin typeface="Yu Gothic Medium" panose="020B0500000000000000" pitchFamily="50" charset="-128"/>
                <a:ea typeface="Yu Gothic Medium" panose="020B0500000000000000" pitchFamily="50" charset="-128"/>
                <a:cs typeface="Yu Gothic Pr6N"/>
              </a:rPr>
              <a:t>お問</a:t>
            </a:r>
            <a:r>
              <a:rPr lang="ja-JP" altLang="en-US" sz="1000" b="1" spc="55" dirty="0">
                <a:solidFill>
                  <a:srgbClr val="231F20"/>
                </a:solidFill>
                <a:latin typeface="Yu Gothic Medium" panose="020B0500000000000000" pitchFamily="50" charset="-128"/>
                <a:ea typeface="Yu Gothic Medium" panose="020B0500000000000000" pitchFamily="50" charset="-128"/>
                <a:cs typeface="Yu Gothic Pr6N"/>
              </a:rPr>
              <a:t>い</a:t>
            </a:r>
            <a:r>
              <a:rPr sz="1000" b="1" spc="65" dirty="0">
                <a:solidFill>
                  <a:srgbClr val="231F20"/>
                </a:solidFill>
                <a:latin typeface="Yu Gothic Medium" panose="020B0500000000000000" pitchFamily="50" charset="-128"/>
                <a:ea typeface="Yu Gothic Medium" panose="020B0500000000000000" pitchFamily="50" charset="-128"/>
                <a:cs typeface="Yu Gothic Pr6N"/>
              </a:rPr>
              <a:t>合</a:t>
            </a:r>
            <a:r>
              <a:rPr lang="ja-JP" altLang="en-US" sz="1000" b="1" spc="65" dirty="0">
                <a:solidFill>
                  <a:srgbClr val="231F20"/>
                </a:solidFill>
                <a:latin typeface="Yu Gothic Medium" panose="020B0500000000000000" pitchFamily="50" charset="-128"/>
                <a:ea typeface="Yu Gothic Medium" panose="020B0500000000000000" pitchFamily="50" charset="-128"/>
                <a:cs typeface="Yu Gothic Pr6N"/>
              </a:rPr>
              <a:t>わ</a:t>
            </a:r>
            <a:r>
              <a:rPr sz="1000" b="1" spc="50" dirty="0" err="1">
                <a:solidFill>
                  <a:srgbClr val="231F20"/>
                </a:solidFill>
                <a:latin typeface="Yu Gothic Medium" panose="020B0500000000000000" pitchFamily="50" charset="-128"/>
                <a:ea typeface="Yu Gothic Medium" panose="020B0500000000000000" pitchFamily="50" charset="-128"/>
                <a:cs typeface="Yu Gothic Pr6N"/>
              </a:rPr>
              <a:t>せ</a:t>
            </a:r>
            <a:r>
              <a:rPr sz="1000" b="1" dirty="0" err="1">
                <a:solidFill>
                  <a:srgbClr val="231F20"/>
                </a:solidFill>
                <a:latin typeface="Yu Gothic Medium" panose="020B0500000000000000" pitchFamily="50" charset="-128"/>
                <a:ea typeface="Yu Gothic Medium" panose="020B0500000000000000" pitchFamily="50" charset="-128"/>
                <a:cs typeface="Yu Gothic Pr6N"/>
              </a:rPr>
              <a:t>先</a:t>
            </a:r>
            <a:endParaRPr sz="1000" b="1" dirty="0">
              <a:latin typeface="Yu Gothic Medium" panose="020B0500000000000000" pitchFamily="50" charset="-128"/>
              <a:ea typeface="Yu Gothic Medium" panose="020B0500000000000000" pitchFamily="50" charset="-128"/>
              <a:cs typeface="Yu Gothic Pr6N"/>
            </a:endParaRPr>
          </a:p>
        </p:txBody>
      </p:sp>
      <p:sp>
        <p:nvSpPr>
          <p:cNvPr id="20" name="object 3">
            <a:extLst>
              <a:ext uri="{FF2B5EF4-FFF2-40B4-BE49-F238E27FC236}">
                <a16:creationId xmlns:a16="http://schemas.microsoft.com/office/drawing/2014/main" id="{75C52584-FDA0-8602-74CC-A68C7977F053}"/>
              </a:ext>
            </a:extLst>
          </p:cNvPr>
          <p:cNvSpPr txBox="1"/>
          <p:nvPr/>
        </p:nvSpPr>
        <p:spPr>
          <a:xfrm>
            <a:off x="359482" y="4634760"/>
            <a:ext cx="6477635" cy="151323"/>
          </a:xfrm>
          <a:prstGeom prst="rect">
            <a:avLst/>
          </a:prstGeom>
        </p:spPr>
        <p:txBody>
          <a:bodyPr vert="horz" wrap="square" lIns="0" tIns="12700" rIns="0" bIns="0" rtlCol="0">
            <a:spAutoFit/>
          </a:bodyPr>
          <a:lstStyle/>
          <a:p>
            <a:pPr marL="12700">
              <a:lnSpc>
                <a:spcPct val="100000"/>
              </a:lnSpc>
              <a:spcBef>
                <a:spcPts val="100"/>
              </a:spcBef>
              <a:tabLst>
                <a:tab pos="2101215" algn="l"/>
              </a:tabLst>
            </a:pPr>
            <a:r>
              <a:rPr sz="900" spc="-100" dirty="0">
                <a:solidFill>
                  <a:srgbClr val="231F20"/>
                </a:solidFill>
                <a:latin typeface="Yu Gothic Medium" panose="020B0500000000000000" pitchFamily="50" charset="-128"/>
                <a:ea typeface="Yu Gothic Medium" panose="020B0500000000000000" pitchFamily="50" charset="-128"/>
                <a:cs typeface="YuGoPr6N-Demi"/>
              </a:rPr>
              <a:t>（※）</a:t>
            </a:r>
            <a:r>
              <a:rPr sz="900" spc="-50" dirty="0">
                <a:solidFill>
                  <a:srgbClr val="231F20"/>
                </a:solidFill>
                <a:latin typeface="Yu Gothic Medium" panose="020B0500000000000000" pitchFamily="50" charset="-128"/>
                <a:ea typeface="Yu Gothic Medium" panose="020B0500000000000000" pitchFamily="50" charset="-128"/>
                <a:cs typeface="YuGoPr6N-Demi"/>
              </a:rPr>
              <a:t>ワ</a:t>
            </a:r>
            <a:r>
              <a:rPr sz="900" spc="-30" dirty="0">
                <a:solidFill>
                  <a:srgbClr val="231F20"/>
                </a:solidFill>
                <a:latin typeface="Yu Gothic Medium" panose="020B0500000000000000" pitchFamily="50" charset="-128"/>
                <a:ea typeface="Yu Gothic Medium" panose="020B0500000000000000" pitchFamily="50" charset="-128"/>
                <a:cs typeface="YuGoPr6N-Demi"/>
              </a:rPr>
              <a:t>ク</a:t>
            </a:r>
            <a:r>
              <a:rPr sz="900" spc="-55" dirty="0">
                <a:solidFill>
                  <a:srgbClr val="231F20"/>
                </a:solidFill>
                <a:latin typeface="Yu Gothic Medium" panose="020B0500000000000000" pitchFamily="50" charset="-128"/>
                <a:ea typeface="Yu Gothic Medium" panose="020B0500000000000000" pitchFamily="50" charset="-128"/>
                <a:cs typeface="YuGoPr6N-Demi"/>
              </a:rPr>
              <a:t>チ</a:t>
            </a:r>
            <a:r>
              <a:rPr sz="900" spc="-15" dirty="0">
                <a:solidFill>
                  <a:srgbClr val="231F20"/>
                </a:solidFill>
                <a:latin typeface="Yu Gothic Medium" panose="020B0500000000000000" pitchFamily="50" charset="-128"/>
                <a:ea typeface="Yu Gothic Medium" panose="020B0500000000000000" pitchFamily="50" charset="-128"/>
                <a:cs typeface="YuGoPr6N-Demi"/>
              </a:rPr>
              <a:t>ン</a:t>
            </a:r>
            <a:r>
              <a:rPr sz="900" spc="10" dirty="0">
                <a:solidFill>
                  <a:srgbClr val="231F20"/>
                </a:solidFill>
                <a:latin typeface="Yu Gothic Medium" panose="020B0500000000000000" pitchFamily="50" charset="-128"/>
                <a:ea typeface="Yu Gothic Medium" panose="020B0500000000000000" pitchFamily="50" charset="-128"/>
                <a:cs typeface="YuGoPr6N-Demi"/>
              </a:rPr>
              <a:t>を</a:t>
            </a:r>
            <a:r>
              <a:rPr sz="900" spc="70" dirty="0">
                <a:solidFill>
                  <a:srgbClr val="231F20"/>
                </a:solidFill>
                <a:latin typeface="Yu Gothic Medium" panose="020B0500000000000000" pitchFamily="50" charset="-128"/>
                <a:ea typeface="Yu Gothic Medium" panose="020B0500000000000000" pitchFamily="50" charset="-128"/>
                <a:cs typeface="YuGoPr6N-Demi"/>
              </a:rPr>
              <a:t>接</a:t>
            </a:r>
            <a:r>
              <a:rPr sz="900" spc="-30" dirty="0">
                <a:solidFill>
                  <a:srgbClr val="231F20"/>
                </a:solidFill>
                <a:latin typeface="Yu Gothic Medium" panose="020B0500000000000000" pitchFamily="50" charset="-128"/>
                <a:ea typeface="Yu Gothic Medium" panose="020B0500000000000000" pitchFamily="50" charset="-128"/>
                <a:cs typeface="YuGoPr6N-Demi"/>
              </a:rPr>
              <a:t>種し</a:t>
            </a:r>
            <a:r>
              <a:rPr sz="900" spc="35" dirty="0">
                <a:solidFill>
                  <a:srgbClr val="231F20"/>
                </a:solidFill>
                <a:latin typeface="Yu Gothic Medium" panose="020B0500000000000000" pitchFamily="50" charset="-128"/>
                <a:ea typeface="Yu Gothic Medium" panose="020B0500000000000000" pitchFamily="50" charset="-128"/>
                <a:cs typeface="YuGoPr6N-Demi"/>
              </a:rPr>
              <a:t>た</a:t>
            </a:r>
            <a:r>
              <a:rPr sz="900" spc="50" dirty="0">
                <a:solidFill>
                  <a:srgbClr val="231F20"/>
                </a:solidFill>
                <a:latin typeface="Yu Gothic Medium" panose="020B0500000000000000" pitchFamily="50" charset="-128"/>
                <a:ea typeface="Yu Gothic Medium" panose="020B0500000000000000" pitchFamily="50" charset="-128"/>
                <a:cs typeface="YuGoPr6N-Demi"/>
              </a:rPr>
              <a:t>部</a:t>
            </a:r>
            <a:r>
              <a:rPr sz="900" spc="5" dirty="0">
                <a:solidFill>
                  <a:srgbClr val="231F20"/>
                </a:solidFill>
                <a:latin typeface="Yu Gothic Medium" panose="020B0500000000000000" pitchFamily="50" charset="-128"/>
                <a:ea typeface="Yu Gothic Medium" panose="020B0500000000000000" pitchFamily="50" charset="-128"/>
                <a:cs typeface="YuGoPr6N-Demi"/>
              </a:rPr>
              <a:t>位</a:t>
            </a:r>
            <a:r>
              <a:rPr sz="900" spc="60" dirty="0">
                <a:solidFill>
                  <a:srgbClr val="231F20"/>
                </a:solidFill>
                <a:latin typeface="Yu Gothic Medium" panose="020B0500000000000000" pitchFamily="50" charset="-128"/>
                <a:ea typeface="Yu Gothic Medium" panose="020B0500000000000000" pitchFamily="50" charset="-128"/>
                <a:cs typeface="YuGoPr6N-Demi"/>
              </a:rPr>
              <a:t>の</a:t>
            </a:r>
            <a:r>
              <a:rPr sz="900" spc="65" dirty="0">
                <a:solidFill>
                  <a:srgbClr val="231F20"/>
                </a:solidFill>
                <a:latin typeface="Yu Gothic Medium" panose="020B0500000000000000" pitchFamily="50" charset="-128"/>
                <a:ea typeface="Yu Gothic Medium" panose="020B0500000000000000" pitchFamily="50" charset="-128"/>
                <a:cs typeface="YuGoPr6N-Demi"/>
              </a:rPr>
              <a:t>症</a:t>
            </a:r>
            <a:r>
              <a:rPr sz="900" dirty="0">
                <a:solidFill>
                  <a:srgbClr val="231F20"/>
                </a:solidFill>
                <a:latin typeface="Yu Gothic Medium" panose="020B0500000000000000" pitchFamily="50" charset="-128"/>
                <a:ea typeface="Yu Gothic Medium" panose="020B0500000000000000" pitchFamily="50" charset="-128"/>
                <a:cs typeface="YuGoPr6N-Demi"/>
              </a:rPr>
              <a:t>状	</a:t>
            </a:r>
            <a:r>
              <a:rPr sz="900" spc="70" dirty="0">
                <a:solidFill>
                  <a:srgbClr val="231F20"/>
                </a:solidFill>
                <a:latin typeface="Yu Gothic Medium" panose="020B0500000000000000" pitchFamily="50" charset="-128"/>
                <a:ea typeface="Yu Gothic Medium" panose="020B0500000000000000" pitchFamily="50" charset="-128"/>
                <a:cs typeface="YuGoPr6N-Demi"/>
              </a:rPr>
              <a:t>各</a:t>
            </a:r>
            <a:r>
              <a:rPr sz="900" spc="25" dirty="0">
                <a:solidFill>
                  <a:srgbClr val="231F20"/>
                </a:solidFill>
                <a:latin typeface="Yu Gothic Medium" panose="020B0500000000000000" pitchFamily="50" charset="-128"/>
                <a:ea typeface="Yu Gothic Medium" panose="020B0500000000000000" pitchFamily="50" charset="-128"/>
                <a:cs typeface="YuGoPr6N-Demi"/>
              </a:rPr>
              <a:t>社</a:t>
            </a:r>
            <a:r>
              <a:rPr sz="900" spc="40" dirty="0">
                <a:solidFill>
                  <a:srgbClr val="231F20"/>
                </a:solidFill>
                <a:latin typeface="Yu Gothic Medium" panose="020B0500000000000000" pitchFamily="50" charset="-128"/>
                <a:ea typeface="Yu Gothic Medium" panose="020B0500000000000000" pitchFamily="50" charset="-128"/>
                <a:cs typeface="YuGoPr6N-Demi"/>
              </a:rPr>
              <a:t>の</a:t>
            </a:r>
            <a:r>
              <a:rPr sz="900" spc="65" dirty="0">
                <a:solidFill>
                  <a:srgbClr val="231F20"/>
                </a:solidFill>
                <a:latin typeface="Yu Gothic Medium" panose="020B0500000000000000" pitchFamily="50" charset="-128"/>
                <a:ea typeface="Yu Gothic Medium" panose="020B0500000000000000" pitchFamily="50" charset="-128"/>
                <a:cs typeface="YuGoPr6N-Demi"/>
              </a:rPr>
              <a:t>添</a:t>
            </a:r>
            <a:r>
              <a:rPr sz="900" spc="60" dirty="0">
                <a:solidFill>
                  <a:srgbClr val="231F20"/>
                </a:solidFill>
                <a:latin typeface="Yu Gothic Medium" panose="020B0500000000000000" pitchFamily="50" charset="-128"/>
                <a:ea typeface="Yu Gothic Medium" panose="020B0500000000000000" pitchFamily="50" charset="-128"/>
                <a:cs typeface="YuGoPr6N-Demi"/>
              </a:rPr>
              <a:t>付</a:t>
            </a:r>
            <a:r>
              <a:rPr sz="900" spc="55" dirty="0">
                <a:solidFill>
                  <a:srgbClr val="231F20"/>
                </a:solidFill>
                <a:latin typeface="Yu Gothic Medium" panose="020B0500000000000000" pitchFamily="50" charset="-128"/>
                <a:ea typeface="Yu Gothic Medium" panose="020B0500000000000000" pitchFamily="50" charset="-128"/>
                <a:cs typeface="YuGoPr6N-Demi"/>
              </a:rPr>
              <a:t>文</a:t>
            </a:r>
            <a:r>
              <a:rPr sz="900" spc="-20" dirty="0">
                <a:solidFill>
                  <a:srgbClr val="231F20"/>
                </a:solidFill>
                <a:latin typeface="Yu Gothic Medium" panose="020B0500000000000000" pitchFamily="50" charset="-128"/>
                <a:ea typeface="Yu Gothic Medium" panose="020B0500000000000000" pitchFamily="50" charset="-128"/>
                <a:cs typeface="YuGoPr6N-Demi"/>
              </a:rPr>
              <a:t>書</a:t>
            </a:r>
            <a:r>
              <a:rPr sz="900" spc="-90" dirty="0">
                <a:solidFill>
                  <a:srgbClr val="231F20"/>
                </a:solidFill>
                <a:latin typeface="Yu Gothic Medium" panose="020B0500000000000000" pitchFamily="50" charset="-128"/>
                <a:ea typeface="Yu Gothic Medium" panose="020B0500000000000000" pitchFamily="50" charset="-128"/>
                <a:cs typeface="YuGoPr6N-Demi"/>
              </a:rPr>
              <a:t>よ</a:t>
            </a:r>
            <a:r>
              <a:rPr sz="900" spc="-50" dirty="0">
                <a:solidFill>
                  <a:srgbClr val="231F20"/>
                </a:solidFill>
                <a:latin typeface="Yu Gothic Medium" panose="020B0500000000000000" pitchFamily="50" charset="-128"/>
                <a:ea typeface="Yu Gothic Medium" panose="020B0500000000000000" pitchFamily="50" charset="-128"/>
                <a:cs typeface="YuGoPr6N-Demi"/>
              </a:rPr>
              <a:t>り</a:t>
            </a:r>
            <a:r>
              <a:rPr sz="900" spc="50" dirty="0">
                <a:solidFill>
                  <a:srgbClr val="231F20"/>
                </a:solidFill>
                <a:latin typeface="Yu Gothic Medium" panose="020B0500000000000000" pitchFamily="50" charset="-128"/>
                <a:ea typeface="Yu Gothic Medium" panose="020B0500000000000000" pitchFamily="50" charset="-128"/>
                <a:cs typeface="YuGoPr6N-Demi"/>
              </a:rPr>
              <a:t>厚生</a:t>
            </a:r>
            <a:r>
              <a:rPr sz="900" spc="70" dirty="0">
                <a:solidFill>
                  <a:srgbClr val="231F20"/>
                </a:solidFill>
                <a:latin typeface="Yu Gothic Medium" panose="020B0500000000000000" pitchFamily="50" charset="-128"/>
                <a:ea typeface="Yu Gothic Medium" panose="020B0500000000000000" pitchFamily="50" charset="-128"/>
                <a:cs typeface="YuGoPr6N-Demi"/>
              </a:rPr>
              <a:t>労働</a:t>
            </a:r>
            <a:r>
              <a:rPr sz="900" spc="20" dirty="0">
                <a:solidFill>
                  <a:srgbClr val="231F20"/>
                </a:solidFill>
                <a:latin typeface="Yu Gothic Medium" panose="020B0500000000000000" pitchFamily="50" charset="-128"/>
                <a:ea typeface="Yu Gothic Medium" panose="020B0500000000000000" pitchFamily="50" charset="-128"/>
                <a:cs typeface="YuGoPr6N-Demi"/>
              </a:rPr>
              <a:t>省</a:t>
            </a:r>
            <a:r>
              <a:rPr sz="900" spc="5" dirty="0">
                <a:solidFill>
                  <a:srgbClr val="231F20"/>
                </a:solidFill>
                <a:latin typeface="Yu Gothic Medium" panose="020B0500000000000000" pitchFamily="50" charset="-128"/>
                <a:ea typeface="Yu Gothic Medium" panose="020B0500000000000000" pitchFamily="50" charset="-128"/>
                <a:cs typeface="YuGoPr6N-Demi"/>
              </a:rPr>
              <a:t>に</a:t>
            </a:r>
            <a:r>
              <a:rPr sz="900" spc="-20" dirty="0">
                <a:solidFill>
                  <a:srgbClr val="231F20"/>
                </a:solidFill>
                <a:latin typeface="Yu Gothic Medium" panose="020B0500000000000000" pitchFamily="50" charset="-128"/>
                <a:ea typeface="Yu Gothic Medium" panose="020B0500000000000000" pitchFamily="50" charset="-128"/>
                <a:cs typeface="YuGoPr6N-Demi"/>
              </a:rPr>
              <a:t>て</a:t>
            </a:r>
            <a:r>
              <a:rPr sz="900" spc="30" dirty="0">
                <a:solidFill>
                  <a:srgbClr val="231F20"/>
                </a:solidFill>
                <a:latin typeface="Yu Gothic Medium" panose="020B0500000000000000" pitchFamily="50" charset="-128"/>
                <a:ea typeface="Yu Gothic Medium" panose="020B0500000000000000" pitchFamily="50" charset="-128"/>
                <a:cs typeface="YuGoPr6N-Demi"/>
              </a:rPr>
              <a:t>作</a:t>
            </a:r>
            <a:r>
              <a:rPr sz="900" dirty="0">
                <a:solidFill>
                  <a:srgbClr val="231F20"/>
                </a:solidFill>
                <a:latin typeface="Yu Gothic Medium" panose="020B0500000000000000" pitchFamily="50" charset="-128"/>
                <a:ea typeface="Yu Gothic Medium" panose="020B0500000000000000" pitchFamily="50" charset="-128"/>
                <a:cs typeface="YuGoPr6N-Demi"/>
              </a:rPr>
              <a:t>成</a:t>
            </a:r>
            <a:endParaRPr sz="900" dirty="0">
              <a:latin typeface="Yu Gothic Medium" panose="020B0500000000000000" pitchFamily="50" charset="-128"/>
              <a:ea typeface="Yu Gothic Medium" panose="020B0500000000000000" pitchFamily="50" charset="-128"/>
              <a:cs typeface="YuGoPr6N-Demi"/>
            </a:endParaRPr>
          </a:p>
        </p:txBody>
      </p:sp>
      <p:sp>
        <p:nvSpPr>
          <p:cNvPr id="21" name="object 4">
            <a:extLst>
              <a:ext uri="{FF2B5EF4-FFF2-40B4-BE49-F238E27FC236}">
                <a16:creationId xmlns:a16="http://schemas.microsoft.com/office/drawing/2014/main" id="{A1E91234-0936-2401-7F0C-B62EE86C6518}"/>
              </a:ext>
            </a:extLst>
          </p:cNvPr>
          <p:cNvSpPr txBox="1"/>
          <p:nvPr/>
        </p:nvSpPr>
        <p:spPr>
          <a:xfrm>
            <a:off x="441591" y="516128"/>
            <a:ext cx="3119120" cy="212879"/>
          </a:xfrm>
          <a:prstGeom prst="rect">
            <a:avLst/>
          </a:prstGeom>
        </p:spPr>
        <p:txBody>
          <a:bodyPr vert="horz" wrap="square" lIns="0" tIns="12700" rIns="0" bIns="0" rtlCol="0">
            <a:spAutoFit/>
          </a:bodyPr>
          <a:lstStyle/>
          <a:p>
            <a:pPr marL="12700">
              <a:lnSpc>
                <a:spcPct val="100000"/>
              </a:lnSpc>
              <a:spcBef>
                <a:spcPts val="100"/>
              </a:spcBef>
            </a:pPr>
            <a:r>
              <a:rPr sz="1300" b="1" spc="100" dirty="0">
                <a:solidFill>
                  <a:srgbClr val="414042"/>
                </a:solidFill>
                <a:latin typeface="Yu Gothic Medium" panose="020B0500000000000000" pitchFamily="50" charset="-128"/>
                <a:ea typeface="Yu Gothic Medium" panose="020B0500000000000000" pitchFamily="50" charset="-128"/>
                <a:cs typeface="Yu Gothic Pr6N"/>
              </a:rPr>
              <a:t>◎帯状疱</a:t>
            </a:r>
            <a:r>
              <a:rPr sz="1300" b="1" spc="75" dirty="0">
                <a:solidFill>
                  <a:srgbClr val="414042"/>
                </a:solidFill>
                <a:latin typeface="Yu Gothic Medium" panose="020B0500000000000000" pitchFamily="50" charset="-128"/>
                <a:ea typeface="Yu Gothic Medium" panose="020B0500000000000000" pitchFamily="50" charset="-128"/>
                <a:cs typeface="Yu Gothic Pr6N"/>
              </a:rPr>
              <a:t>疹</a:t>
            </a:r>
            <a:r>
              <a:rPr sz="1300" b="1" spc="45" dirty="0">
                <a:solidFill>
                  <a:srgbClr val="414042"/>
                </a:solidFill>
                <a:latin typeface="Yu Gothic Medium" panose="020B0500000000000000" pitchFamily="50" charset="-128"/>
                <a:ea typeface="Yu Gothic Medium" panose="020B0500000000000000" pitchFamily="50" charset="-128"/>
                <a:cs typeface="Yu Gothic Pr6N"/>
              </a:rPr>
              <a:t>に</a:t>
            </a:r>
            <a:r>
              <a:rPr sz="1300" b="1" spc="90" dirty="0">
                <a:solidFill>
                  <a:srgbClr val="414042"/>
                </a:solidFill>
                <a:latin typeface="Yu Gothic Medium" panose="020B0500000000000000" pitchFamily="50" charset="-128"/>
                <a:ea typeface="Yu Gothic Medium" panose="020B0500000000000000" pitchFamily="50" charset="-128"/>
                <a:cs typeface="Yu Gothic Pr6N"/>
              </a:rPr>
              <a:t>対</a:t>
            </a:r>
            <a:r>
              <a:rPr sz="1300" b="1" spc="-55" dirty="0">
                <a:solidFill>
                  <a:srgbClr val="414042"/>
                </a:solidFill>
                <a:latin typeface="Yu Gothic Medium" panose="020B0500000000000000" pitchFamily="50" charset="-128"/>
                <a:ea typeface="Yu Gothic Medium" panose="020B0500000000000000" pitchFamily="50" charset="-128"/>
                <a:cs typeface="Yu Gothic Pr6N"/>
              </a:rPr>
              <a:t>す</a:t>
            </a:r>
            <a:r>
              <a:rPr sz="1300" b="1" spc="-65" dirty="0">
                <a:solidFill>
                  <a:srgbClr val="414042"/>
                </a:solidFill>
                <a:latin typeface="Yu Gothic Medium" panose="020B0500000000000000" pitchFamily="50" charset="-128"/>
                <a:ea typeface="Yu Gothic Medium" panose="020B0500000000000000" pitchFamily="50" charset="-128"/>
                <a:cs typeface="Yu Gothic Pr6N"/>
              </a:rPr>
              <a:t>る</a:t>
            </a:r>
            <a:r>
              <a:rPr sz="1300" b="1" spc="-45" dirty="0">
                <a:solidFill>
                  <a:srgbClr val="414042"/>
                </a:solidFill>
                <a:latin typeface="Yu Gothic Medium" panose="020B0500000000000000" pitchFamily="50" charset="-128"/>
                <a:ea typeface="Yu Gothic Medium" panose="020B0500000000000000" pitchFamily="50" charset="-128"/>
                <a:cs typeface="Yu Gothic Pr6N"/>
              </a:rPr>
              <a:t>ワ</a:t>
            </a:r>
            <a:r>
              <a:rPr sz="1300" b="1" spc="-20" dirty="0">
                <a:solidFill>
                  <a:srgbClr val="414042"/>
                </a:solidFill>
                <a:latin typeface="Yu Gothic Medium" panose="020B0500000000000000" pitchFamily="50" charset="-128"/>
                <a:ea typeface="Yu Gothic Medium" panose="020B0500000000000000" pitchFamily="50" charset="-128"/>
                <a:cs typeface="Yu Gothic Pr6N"/>
              </a:rPr>
              <a:t>ク</a:t>
            </a:r>
            <a:r>
              <a:rPr sz="1300" b="1" spc="-30" dirty="0">
                <a:solidFill>
                  <a:srgbClr val="414042"/>
                </a:solidFill>
                <a:latin typeface="Yu Gothic Medium" panose="020B0500000000000000" pitchFamily="50" charset="-128"/>
                <a:ea typeface="Yu Gothic Medium" panose="020B0500000000000000" pitchFamily="50" charset="-128"/>
                <a:cs typeface="Yu Gothic Pr6N"/>
              </a:rPr>
              <a:t>チ</a:t>
            </a:r>
            <a:r>
              <a:rPr sz="1300" b="1" spc="20" dirty="0">
                <a:solidFill>
                  <a:srgbClr val="414042"/>
                </a:solidFill>
                <a:latin typeface="Yu Gothic Medium" panose="020B0500000000000000" pitchFamily="50" charset="-128"/>
                <a:ea typeface="Yu Gothic Medium" panose="020B0500000000000000" pitchFamily="50" charset="-128"/>
                <a:cs typeface="Yu Gothic Pr6N"/>
              </a:rPr>
              <a:t>ン</a:t>
            </a:r>
            <a:r>
              <a:rPr sz="1300" b="1" spc="90" dirty="0">
                <a:solidFill>
                  <a:srgbClr val="414042"/>
                </a:solidFill>
                <a:latin typeface="Yu Gothic Medium" panose="020B0500000000000000" pitchFamily="50" charset="-128"/>
                <a:ea typeface="Yu Gothic Medium" panose="020B0500000000000000" pitchFamily="50" charset="-128"/>
                <a:cs typeface="Yu Gothic Pr6N"/>
              </a:rPr>
              <a:t>の</a:t>
            </a:r>
            <a:r>
              <a:rPr sz="1300" b="1" spc="100" dirty="0">
                <a:solidFill>
                  <a:srgbClr val="414042"/>
                </a:solidFill>
                <a:latin typeface="Yu Gothic Medium" panose="020B0500000000000000" pitchFamily="50" charset="-128"/>
                <a:ea typeface="Yu Gothic Medium" panose="020B0500000000000000" pitchFamily="50" charset="-128"/>
                <a:cs typeface="Yu Gothic Pr6N"/>
              </a:rPr>
              <a:t>予防効果</a:t>
            </a:r>
            <a:endParaRPr sz="1300" b="1">
              <a:latin typeface="Yu Gothic Medium" panose="020B0500000000000000" pitchFamily="50" charset="-128"/>
              <a:ea typeface="Yu Gothic Medium" panose="020B0500000000000000" pitchFamily="50" charset="-128"/>
              <a:cs typeface="Yu Gothic Pr6N"/>
            </a:endParaRPr>
          </a:p>
        </p:txBody>
      </p:sp>
      <p:sp>
        <p:nvSpPr>
          <p:cNvPr id="23" name="object 6">
            <a:extLst>
              <a:ext uri="{FF2B5EF4-FFF2-40B4-BE49-F238E27FC236}">
                <a16:creationId xmlns:a16="http://schemas.microsoft.com/office/drawing/2014/main" id="{4B1A13B7-3BD2-6750-794E-9DFE3B1B90EC}"/>
              </a:ext>
            </a:extLst>
          </p:cNvPr>
          <p:cNvSpPr txBox="1"/>
          <p:nvPr/>
        </p:nvSpPr>
        <p:spPr>
          <a:xfrm>
            <a:off x="359482" y="1690284"/>
            <a:ext cx="6769100" cy="417422"/>
          </a:xfrm>
          <a:prstGeom prst="rect">
            <a:avLst/>
          </a:prstGeom>
        </p:spPr>
        <p:txBody>
          <a:bodyPr vert="horz" wrap="square" lIns="0" tIns="62230" rIns="0" bIns="0" rtlCol="0">
            <a:spAutoFit/>
          </a:bodyPr>
          <a:lstStyle/>
          <a:p>
            <a:pPr marL="317500" marR="5080" indent="-198120">
              <a:lnSpc>
                <a:spcPct val="128200"/>
              </a:lnSpc>
              <a:spcBef>
                <a:spcPts val="85"/>
              </a:spcBef>
            </a:pPr>
            <a:r>
              <a:rPr sz="900" dirty="0">
                <a:solidFill>
                  <a:srgbClr val="231F20"/>
                </a:solidFill>
                <a:latin typeface="Yu Gothic Medium" panose="020B0500000000000000" pitchFamily="50" charset="-128"/>
                <a:ea typeface="Yu Gothic Medium" panose="020B0500000000000000" pitchFamily="50" charset="-128"/>
                <a:cs typeface="YuGoPr6N-Demi"/>
              </a:rPr>
              <a:t>注</a:t>
            </a:r>
            <a:r>
              <a:rPr sz="900" spc="75" dirty="0">
                <a:solidFill>
                  <a:srgbClr val="231F20"/>
                </a:solidFill>
                <a:latin typeface="Yu Gothic Medium" panose="020B0500000000000000" pitchFamily="50" charset="-128"/>
                <a:ea typeface="Yu Gothic Medium" panose="020B0500000000000000" pitchFamily="50" charset="-128"/>
                <a:cs typeface="YuGoPr6N-Demi"/>
              </a:rPr>
              <a:t> </a:t>
            </a:r>
            <a:r>
              <a:rPr sz="900" spc="50" dirty="0">
                <a:solidFill>
                  <a:srgbClr val="231F20"/>
                </a:solidFill>
                <a:latin typeface="Yu Gothic Medium" panose="020B0500000000000000" pitchFamily="50" charset="-128"/>
                <a:ea typeface="Yu Gothic Medium" panose="020B0500000000000000" pitchFamily="50" charset="-128"/>
                <a:cs typeface="YuGoPr6N-Demi"/>
              </a:rPr>
              <a:t>帯</a:t>
            </a:r>
            <a:r>
              <a:rPr sz="900" spc="55" dirty="0">
                <a:solidFill>
                  <a:srgbClr val="231F20"/>
                </a:solidFill>
                <a:latin typeface="Yu Gothic Medium" panose="020B0500000000000000" pitchFamily="50" charset="-128"/>
                <a:ea typeface="Yu Gothic Medium" panose="020B0500000000000000" pitchFamily="50" charset="-128"/>
                <a:cs typeface="YuGoPr6N-Demi"/>
              </a:rPr>
              <a:t>状</a:t>
            </a:r>
            <a:r>
              <a:rPr sz="900" spc="45" dirty="0">
                <a:solidFill>
                  <a:srgbClr val="231F20"/>
                </a:solidFill>
                <a:latin typeface="Yu Gothic Medium" panose="020B0500000000000000" pitchFamily="50" charset="-128"/>
                <a:ea typeface="Yu Gothic Medium" panose="020B0500000000000000" pitchFamily="50" charset="-128"/>
                <a:cs typeface="YuGoPr6N-Demi"/>
              </a:rPr>
              <a:t>疱</a:t>
            </a:r>
            <a:r>
              <a:rPr sz="900" spc="55" dirty="0">
                <a:solidFill>
                  <a:srgbClr val="231F20"/>
                </a:solidFill>
                <a:latin typeface="Yu Gothic Medium" panose="020B0500000000000000" pitchFamily="50" charset="-128"/>
                <a:ea typeface="Yu Gothic Medium" panose="020B0500000000000000" pitchFamily="50" charset="-128"/>
                <a:cs typeface="YuGoPr6N-Demi"/>
              </a:rPr>
              <a:t>疹</a:t>
            </a:r>
            <a:r>
              <a:rPr sz="900" spc="25" dirty="0">
                <a:solidFill>
                  <a:srgbClr val="231F20"/>
                </a:solidFill>
                <a:latin typeface="Yu Gothic Medium" panose="020B0500000000000000" pitchFamily="50" charset="-128"/>
                <a:ea typeface="Yu Gothic Medium" panose="020B0500000000000000" pitchFamily="50" charset="-128"/>
                <a:cs typeface="YuGoPr6N-Demi"/>
              </a:rPr>
              <a:t>後</a:t>
            </a:r>
            <a:r>
              <a:rPr sz="900" spc="40" dirty="0">
                <a:solidFill>
                  <a:srgbClr val="231F20"/>
                </a:solidFill>
                <a:latin typeface="Yu Gothic Medium" panose="020B0500000000000000" pitchFamily="50" charset="-128"/>
                <a:ea typeface="Yu Gothic Medium" panose="020B0500000000000000" pitchFamily="50" charset="-128"/>
                <a:cs typeface="YuGoPr6N-Demi"/>
              </a:rPr>
              <a:t>神</a:t>
            </a:r>
            <a:r>
              <a:rPr sz="900" spc="55" dirty="0">
                <a:solidFill>
                  <a:srgbClr val="231F20"/>
                </a:solidFill>
                <a:latin typeface="Yu Gothic Medium" panose="020B0500000000000000" pitchFamily="50" charset="-128"/>
                <a:ea typeface="Yu Gothic Medium" panose="020B0500000000000000" pitchFamily="50" charset="-128"/>
                <a:cs typeface="YuGoPr6N-Demi"/>
              </a:rPr>
              <a:t>経</a:t>
            </a:r>
            <a:r>
              <a:rPr sz="900" dirty="0">
                <a:solidFill>
                  <a:srgbClr val="231F20"/>
                </a:solidFill>
                <a:latin typeface="Yu Gothic Medium" panose="020B0500000000000000" pitchFamily="50" charset="-128"/>
                <a:ea typeface="Yu Gothic Medium" panose="020B0500000000000000" pitchFamily="50" charset="-128"/>
                <a:cs typeface="YuGoPr6N-Demi"/>
              </a:rPr>
              <a:t>痛</a:t>
            </a:r>
            <a:r>
              <a:rPr sz="900" spc="15" dirty="0">
                <a:solidFill>
                  <a:srgbClr val="231F20"/>
                </a:solidFill>
                <a:latin typeface="Yu Gothic Medium" panose="020B0500000000000000" pitchFamily="50" charset="-128"/>
                <a:ea typeface="Yu Gothic Medium" panose="020B0500000000000000" pitchFamily="50" charset="-128"/>
                <a:cs typeface="YuGoPr6N-Demi"/>
              </a:rPr>
              <a:t>に</a:t>
            </a:r>
            <a:r>
              <a:rPr sz="900" spc="40" dirty="0">
                <a:solidFill>
                  <a:srgbClr val="231F20"/>
                </a:solidFill>
                <a:latin typeface="Yu Gothic Medium" panose="020B0500000000000000" pitchFamily="50" charset="-128"/>
                <a:ea typeface="Yu Gothic Medium" panose="020B0500000000000000" pitchFamily="50" charset="-128"/>
                <a:cs typeface="YuGoPr6N-Demi"/>
              </a:rPr>
              <a:t>対</a:t>
            </a:r>
            <a:r>
              <a:rPr sz="900" spc="-40" dirty="0">
                <a:solidFill>
                  <a:srgbClr val="231F20"/>
                </a:solidFill>
                <a:latin typeface="Yu Gothic Medium" panose="020B0500000000000000" pitchFamily="50" charset="-128"/>
                <a:ea typeface="Yu Gothic Medium" panose="020B0500000000000000" pitchFamily="50" charset="-128"/>
                <a:cs typeface="YuGoPr6N-Demi"/>
              </a:rPr>
              <a:t>す</a:t>
            </a:r>
            <a:r>
              <a:rPr sz="900" spc="-65" dirty="0">
                <a:solidFill>
                  <a:srgbClr val="231F20"/>
                </a:solidFill>
                <a:latin typeface="Yu Gothic Medium" panose="020B0500000000000000" pitchFamily="50" charset="-128"/>
                <a:ea typeface="Yu Gothic Medium" panose="020B0500000000000000" pitchFamily="50" charset="-128"/>
                <a:cs typeface="YuGoPr6N-Demi"/>
              </a:rPr>
              <a:t>るワ</a:t>
            </a:r>
            <a:r>
              <a:rPr sz="900" spc="-50" dirty="0">
                <a:solidFill>
                  <a:srgbClr val="231F20"/>
                </a:solidFill>
                <a:latin typeface="Yu Gothic Medium" panose="020B0500000000000000" pitchFamily="50" charset="-128"/>
                <a:ea typeface="Yu Gothic Medium" panose="020B0500000000000000" pitchFamily="50" charset="-128"/>
                <a:cs typeface="YuGoPr6N-Demi"/>
              </a:rPr>
              <a:t>ク</a:t>
            </a:r>
            <a:r>
              <a:rPr sz="900" spc="-75" dirty="0">
                <a:solidFill>
                  <a:srgbClr val="231F20"/>
                </a:solidFill>
                <a:latin typeface="Yu Gothic Medium" panose="020B0500000000000000" pitchFamily="50" charset="-128"/>
                <a:ea typeface="Yu Gothic Medium" panose="020B0500000000000000" pitchFamily="50" charset="-128"/>
                <a:cs typeface="YuGoPr6N-Demi"/>
              </a:rPr>
              <a:t>チ</a:t>
            </a:r>
            <a:r>
              <a:rPr sz="900" spc="-15" dirty="0">
                <a:solidFill>
                  <a:srgbClr val="231F20"/>
                </a:solidFill>
                <a:latin typeface="Yu Gothic Medium" panose="020B0500000000000000" pitchFamily="50" charset="-128"/>
                <a:ea typeface="Yu Gothic Medium" panose="020B0500000000000000" pitchFamily="50" charset="-128"/>
                <a:cs typeface="YuGoPr6N-Demi"/>
              </a:rPr>
              <a:t>ン</a:t>
            </a:r>
            <a:r>
              <a:rPr sz="900" spc="35" dirty="0">
                <a:solidFill>
                  <a:srgbClr val="231F20"/>
                </a:solidFill>
                <a:latin typeface="Yu Gothic Medium" panose="020B0500000000000000" pitchFamily="50" charset="-128"/>
                <a:ea typeface="Yu Gothic Medium" panose="020B0500000000000000" pitchFamily="50" charset="-128"/>
                <a:cs typeface="YuGoPr6N-Demi"/>
              </a:rPr>
              <a:t>の効</a:t>
            </a:r>
            <a:r>
              <a:rPr sz="900" spc="10" dirty="0">
                <a:solidFill>
                  <a:srgbClr val="231F20"/>
                </a:solidFill>
                <a:latin typeface="Yu Gothic Medium" panose="020B0500000000000000" pitchFamily="50" charset="-128"/>
                <a:ea typeface="Yu Gothic Medium" panose="020B0500000000000000" pitchFamily="50" charset="-128"/>
                <a:cs typeface="YuGoPr6N-Demi"/>
              </a:rPr>
              <a:t>果</a:t>
            </a:r>
            <a:r>
              <a:rPr sz="900" spc="35" dirty="0">
                <a:solidFill>
                  <a:srgbClr val="231F20"/>
                </a:solidFill>
                <a:latin typeface="Yu Gothic Medium" panose="020B0500000000000000" pitchFamily="50" charset="-128"/>
                <a:ea typeface="Yu Gothic Medium" panose="020B0500000000000000" pitchFamily="50" charset="-128"/>
                <a:cs typeface="YuGoPr6N-Demi"/>
              </a:rPr>
              <a:t>は</a:t>
            </a:r>
            <a:r>
              <a:rPr sz="900" spc="-175" dirty="0">
                <a:solidFill>
                  <a:srgbClr val="231F20"/>
                </a:solidFill>
                <a:latin typeface="Yu Gothic Medium" panose="020B0500000000000000" pitchFamily="50" charset="-128"/>
                <a:ea typeface="Yu Gothic Medium" panose="020B0500000000000000" pitchFamily="50" charset="-128"/>
                <a:cs typeface="YuGoPr6N-Demi"/>
              </a:rPr>
              <a:t>、</a:t>
            </a:r>
            <a:r>
              <a:rPr sz="900" spc="50" dirty="0">
                <a:solidFill>
                  <a:srgbClr val="231F20"/>
                </a:solidFill>
                <a:latin typeface="Yu Gothic Medium" panose="020B0500000000000000" pitchFamily="50" charset="-128"/>
                <a:ea typeface="Yu Gothic Medium" panose="020B0500000000000000" pitchFamily="50" charset="-128"/>
                <a:cs typeface="YuGoPr6N-Demi"/>
              </a:rPr>
              <a:t>接</a:t>
            </a:r>
            <a:r>
              <a:rPr sz="900" spc="55" dirty="0">
                <a:solidFill>
                  <a:srgbClr val="231F20"/>
                </a:solidFill>
                <a:latin typeface="Yu Gothic Medium" panose="020B0500000000000000" pitchFamily="50" charset="-128"/>
                <a:ea typeface="Yu Gothic Medium" panose="020B0500000000000000" pitchFamily="50" charset="-128"/>
                <a:cs typeface="YuGoPr6N-Demi"/>
              </a:rPr>
              <a:t>種</a:t>
            </a:r>
            <a:r>
              <a:rPr sz="900" spc="-60" dirty="0">
                <a:solidFill>
                  <a:srgbClr val="231F20"/>
                </a:solidFill>
                <a:latin typeface="Yu Gothic Medium" panose="020B0500000000000000" pitchFamily="50" charset="-128"/>
                <a:ea typeface="Yu Gothic Medium" panose="020B0500000000000000" pitchFamily="50" charset="-128"/>
                <a:cs typeface="YuGoPr6N-Demi"/>
              </a:rPr>
              <a:t>後</a:t>
            </a:r>
            <a:r>
              <a:rPr sz="900" spc="-40" dirty="0">
                <a:solidFill>
                  <a:srgbClr val="231F20"/>
                </a:solidFill>
                <a:latin typeface="Yu Gothic Medium" panose="020B0500000000000000" pitchFamily="50" charset="-128"/>
                <a:ea typeface="Yu Gothic Medium" panose="020B0500000000000000" pitchFamily="50" charset="-128"/>
                <a:cs typeface="YuGoPr6N-Demi"/>
              </a:rPr>
              <a:t>３</a:t>
            </a:r>
            <a:r>
              <a:rPr sz="900" spc="30" dirty="0">
                <a:solidFill>
                  <a:srgbClr val="231F20"/>
                </a:solidFill>
                <a:latin typeface="Yu Gothic Medium" panose="020B0500000000000000" pitchFamily="50" charset="-128"/>
                <a:ea typeface="Yu Gothic Medium" panose="020B0500000000000000" pitchFamily="50" charset="-128"/>
                <a:cs typeface="YuGoPr6N-Demi"/>
              </a:rPr>
              <a:t>年</a:t>
            </a:r>
            <a:r>
              <a:rPr sz="900" spc="-5" dirty="0">
                <a:solidFill>
                  <a:srgbClr val="231F20"/>
                </a:solidFill>
                <a:latin typeface="Yu Gothic Medium" panose="020B0500000000000000" pitchFamily="50" charset="-128"/>
                <a:ea typeface="Yu Gothic Medium" panose="020B0500000000000000" pitchFamily="50" charset="-128"/>
                <a:cs typeface="YuGoPr6N-Demi"/>
              </a:rPr>
              <a:t>時</a:t>
            </a:r>
            <a:r>
              <a:rPr sz="900" spc="10" dirty="0">
                <a:solidFill>
                  <a:srgbClr val="231F20"/>
                </a:solidFill>
                <a:latin typeface="Yu Gothic Medium" panose="020B0500000000000000" pitchFamily="50" charset="-128"/>
                <a:ea typeface="Yu Gothic Medium" panose="020B0500000000000000" pitchFamily="50" charset="-128"/>
                <a:cs typeface="YuGoPr6N-Demi"/>
              </a:rPr>
              <a:t>点</a:t>
            </a:r>
            <a:r>
              <a:rPr sz="900" spc="35" dirty="0">
                <a:solidFill>
                  <a:srgbClr val="231F20"/>
                </a:solidFill>
                <a:latin typeface="Yu Gothic Medium" panose="020B0500000000000000" pitchFamily="50" charset="-128"/>
                <a:ea typeface="Yu Gothic Medium" panose="020B0500000000000000" pitchFamily="50" charset="-128"/>
                <a:cs typeface="YuGoPr6N-Demi"/>
              </a:rPr>
              <a:t>で</a:t>
            </a:r>
            <a:r>
              <a:rPr sz="900" spc="-175" dirty="0">
                <a:solidFill>
                  <a:srgbClr val="231F20"/>
                </a:solidFill>
                <a:latin typeface="Yu Gothic Medium" panose="020B0500000000000000" pitchFamily="50" charset="-128"/>
                <a:ea typeface="Yu Gothic Medium" panose="020B0500000000000000" pitchFamily="50" charset="-128"/>
                <a:cs typeface="YuGoPr6N-Demi"/>
              </a:rPr>
              <a:t>、</a:t>
            </a:r>
            <a:r>
              <a:rPr sz="900" spc="-40" dirty="0">
                <a:solidFill>
                  <a:srgbClr val="231F20"/>
                </a:solidFill>
                <a:latin typeface="Yu Gothic Medium" panose="020B0500000000000000" pitchFamily="50" charset="-128"/>
                <a:ea typeface="Yu Gothic Medium" panose="020B0500000000000000" pitchFamily="50" charset="-128"/>
                <a:cs typeface="YuGoPr6N-Demi"/>
              </a:rPr>
              <a:t>生</a:t>
            </a:r>
            <a:r>
              <a:rPr sz="900" spc="-65" dirty="0">
                <a:solidFill>
                  <a:srgbClr val="231F20"/>
                </a:solidFill>
                <a:latin typeface="Yu Gothic Medium" panose="020B0500000000000000" pitchFamily="50" charset="-128"/>
                <a:ea typeface="Yu Gothic Medium" panose="020B0500000000000000" pitchFamily="50" charset="-128"/>
                <a:cs typeface="YuGoPr6N-Demi"/>
              </a:rPr>
              <a:t>ワ</a:t>
            </a:r>
            <a:r>
              <a:rPr sz="900" spc="-50" dirty="0">
                <a:solidFill>
                  <a:srgbClr val="231F20"/>
                </a:solidFill>
                <a:latin typeface="Yu Gothic Medium" panose="020B0500000000000000" pitchFamily="50" charset="-128"/>
                <a:ea typeface="Yu Gothic Medium" panose="020B0500000000000000" pitchFamily="50" charset="-128"/>
                <a:cs typeface="YuGoPr6N-Demi"/>
              </a:rPr>
              <a:t>ク</a:t>
            </a:r>
            <a:r>
              <a:rPr sz="900" spc="-75" dirty="0">
                <a:solidFill>
                  <a:srgbClr val="231F20"/>
                </a:solidFill>
                <a:latin typeface="Yu Gothic Medium" panose="020B0500000000000000" pitchFamily="50" charset="-128"/>
                <a:ea typeface="Yu Gothic Medium" panose="020B0500000000000000" pitchFamily="50" charset="-128"/>
                <a:cs typeface="YuGoPr6N-Demi"/>
              </a:rPr>
              <a:t>チ</a:t>
            </a:r>
            <a:r>
              <a:rPr sz="900" spc="-20" dirty="0">
                <a:solidFill>
                  <a:srgbClr val="231F20"/>
                </a:solidFill>
                <a:latin typeface="Yu Gothic Medium" panose="020B0500000000000000" pitchFamily="50" charset="-128"/>
                <a:ea typeface="Yu Gothic Medium" panose="020B0500000000000000" pitchFamily="50" charset="-128"/>
                <a:cs typeface="YuGoPr6N-Demi"/>
              </a:rPr>
              <a:t>ン</a:t>
            </a:r>
            <a:r>
              <a:rPr sz="900" spc="-70" dirty="0">
                <a:solidFill>
                  <a:srgbClr val="231F20"/>
                </a:solidFill>
                <a:latin typeface="Yu Gothic Medium" panose="020B0500000000000000" pitchFamily="50" charset="-128"/>
                <a:ea typeface="Yu Gothic Medium" panose="020B0500000000000000" pitchFamily="50" charset="-128"/>
                <a:cs typeface="YuGoPr6N-Demi"/>
              </a:rPr>
              <a:t>は</a:t>
            </a:r>
            <a:r>
              <a:rPr sz="900" spc="-35" dirty="0">
                <a:solidFill>
                  <a:srgbClr val="231F20"/>
                </a:solidFill>
                <a:latin typeface="Yu Gothic Medium" panose="020B0500000000000000" pitchFamily="50" charset="-128"/>
                <a:ea typeface="Yu Gothic Medium" panose="020B0500000000000000" pitchFamily="50" charset="-128"/>
                <a:cs typeface="YuGoPr6N-Demi"/>
              </a:rPr>
              <a:t>６</a:t>
            </a:r>
            <a:r>
              <a:rPr sz="900" spc="45" dirty="0">
                <a:solidFill>
                  <a:srgbClr val="231F20"/>
                </a:solidFill>
                <a:latin typeface="Yu Gothic Medium" panose="020B0500000000000000" pitchFamily="50" charset="-128"/>
                <a:ea typeface="Yu Gothic Medium" panose="020B0500000000000000" pitchFamily="50" charset="-128"/>
                <a:cs typeface="YuGoPr6N-Demi"/>
              </a:rPr>
              <a:t>割</a:t>
            </a:r>
            <a:r>
              <a:rPr sz="900" spc="65" dirty="0">
                <a:solidFill>
                  <a:srgbClr val="231F20"/>
                </a:solidFill>
                <a:latin typeface="Yu Gothic Medium" panose="020B0500000000000000" pitchFamily="50" charset="-128"/>
                <a:ea typeface="Yu Gothic Medium" panose="020B0500000000000000" pitchFamily="50" charset="-128"/>
                <a:cs typeface="YuGoPr6N-Demi"/>
              </a:rPr>
              <a:t>程</a:t>
            </a:r>
            <a:r>
              <a:rPr sz="900" spc="35" dirty="0">
                <a:solidFill>
                  <a:srgbClr val="231F20"/>
                </a:solidFill>
                <a:latin typeface="Yu Gothic Medium" panose="020B0500000000000000" pitchFamily="50" charset="-128"/>
                <a:ea typeface="Yu Gothic Medium" panose="020B0500000000000000" pitchFamily="50" charset="-128"/>
                <a:cs typeface="YuGoPr6N-Demi"/>
              </a:rPr>
              <a:t>度</a:t>
            </a:r>
            <a:r>
              <a:rPr sz="900" spc="-175" dirty="0" smtClean="0">
                <a:solidFill>
                  <a:srgbClr val="231F20"/>
                </a:solidFill>
                <a:latin typeface="Yu Gothic Medium" panose="020B0500000000000000" pitchFamily="50" charset="-128"/>
                <a:ea typeface="Yu Gothic Medium" panose="020B0500000000000000" pitchFamily="50" charset="-128"/>
                <a:cs typeface="YuGoPr6N-Demi"/>
              </a:rPr>
              <a:t>、</a:t>
            </a:r>
            <a:r>
              <a:rPr lang="ja-JP" altLang="en-US" sz="900" spc="60" dirty="0" smtClean="0">
                <a:solidFill>
                  <a:srgbClr val="231F20"/>
                </a:solidFill>
                <a:latin typeface="Yu Gothic Medium" panose="020B0500000000000000" pitchFamily="50" charset="-128"/>
                <a:ea typeface="Yu Gothic Medium" panose="020B0500000000000000" pitchFamily="50" charset="-128"/>
                <a:cs typeface="YuGoPr6N-Demi"/>
              </a:rPr>
              <a:t>不活化</a:t>
            </a:r>
            <a:r>
              <a:rPr sz="900" spc="-65" dirty="0" smtClean="0">
                <a:solidFill>
                  <a:srgbClr val="231F20"/>
                </a:solidFill>
                <a:latin typeface="Yu Gothic Medium" panose="020B0500000000000000" pitchFamily="50" charset="-128"/>
                <a:ea typeface="Yu Gothic Medium" panose="020B0500000000000000" pitchFamily="50" charset="-128"/>
                <a:cs typeface="YuGoPr6N-Demi"/>
              </a:rPr>
              <a:t>ワ</a:t>
            </a:r>
            <a:r>
              <a:rPr sz="900" spc="-45" dirty="0" smtClean="0">
                <a:solidFill>
                  <a:srgbClr val="231F20"/>
                </a:solidFill>
                <a:latin typeface="Yu Gothic Medium" panose="020B0500000000000000" pitchFamily="50" charset="-128"/>
                <a:ea typeface="Yu Gothic Medium" panose="020B0500000000000000" pitchFamily="50" charset="-128"/>
                <a:cs typeface="YuGoPr6N-Demi"/>
              </a:rPr>
              <a:t>ク</a:t>
            </a:r>
            <a:r>
              <a:rPr sz="900" spc="-75" dirty="0" smtClean="0">
                <a:solidFill>
                  <a:srgbClr val="231F20"/>
                </a:solidFill>
                <a:latin typeface="Yu Gothic Medium" panose="020B0500000000000000" pitchFamily="50" charset="-128"/>
                <a:ea typeface="Yu Gothic Medium" panose="020B0500000000000000" pitchFamily="50" charset="-128"/>
                <a:cs typeface="YuGoPr6N-Demi"/>
              </a:rPr>
              <a:t>チ</a:t>
            </a:r>
            <a:r>
              <a:rPr sz="900" spc="-20" dirty="0" smtClean="0">
                <a:solidFill>
                  <a:srgbClr val="231F20"/>
                </a:solidFill>
                <a:latin typeface="Yu Gothic Medium" panose="020B0500000000000000" pitchFamily="50" charset="-128"/>
                <a:ea typeface="Yu Gothic Medium" panose="020B0500000000000000" pitchFamily="50" charset="-128"/>
                <a:cs typeface="YuGoPr6N-Demi"/>
              </a:rPr>
              <a:t>ン</a:t>
            </a:r>
            <a:r>
              <a:rPr sz="900" spc="-55" dirty="0" smtClean="0">
                <a:solidFill>
                  <a:srgbClr val="231F20"/>
                </a:solidFill>
                <a:latin typeface="Yu Gothic Medium" panose="020B0500000000000000" pitchFamily="50" charset="-128"/>
                <a:ea typeface="Yu Gothic Medium" panose="020B0500000000000000" pitchFamily="50" charset="-128"/>
                <a:cs typeface="YuGoPr6N-Demi"/>
              </a:rPr>
              <a:t>は</a:t>
            </a:r>
            <a:r>
              <a:rPr sz="900" spc="-40" dirty="0">
                <a:solidFill>
                  <a:srgbClr val="231F20"/>
                </a:solidFill>
                <a:latin typeface="Yu Gothic Medium" panose="020B0500000000000000" pitchFamily="50" charset="-128"/>
                <a:ea typeface="Yu Gothic Medium" panose="020B0500000000000000" pitchFamily="50" charset="-128"/>
                <a:cs typeface="YuGoPr6N-Demi"/>
              </a:rPr>
              <a:t>９</a:t>
            </a:r>
            <a:r>
              <a:rPr sz="900" spc="35" dirty="0">
                <a:solidFill>
                  <a:srgbClr val="231F20"/>
                </a:solidFill>
                <a:latin typeface="Yu Gothic Medium" panose="020B0500000000000000" pitchFamily="50" charset="-128"/>
                <a:ea typeface="Yu Gothic Medium" panose="020B0500000000000000" pitchFamily="50" charset="-128"/>
                <a:cs typeface="YuGoPr6N-Demi"/>
              </a:rPr>
              <a:t>割</a:t>
            </a:r>
            <a:r>
              <a:rPr sz="900" spc="50" dirty="0">
                <a:solidFill>
                  <a:srgbClr val="231F20"/>
                </a:solidFill>
                <a:latin typeface="Yu Gothic Medium" panose="020B0500000000000000" pitchFamily="50" charset="-128"/>
                <a:ea typeface="Yu Gothic Medium" panose="020B0500000000000000" pitchFamily="50" charset="-128"/>
                <a:cs typeface="YuGoPr6N-Demi"/>
              </a:rPr>
              <a:t>以</a:t>
            </a:r>
            <a:r>
              <a:rPr sz="900" spc="-30" dirty="0">
                <a:solidFill>
                  <a:srgbClr val="231F20"/>
                </a:solidFill>
                <a:latin typeface="Yu Gothic Medium" panose="020B0500000000000000" pitchFamily="50" charset="-128"/>
                <a:ea typeface="Yu Gothic Medium" panose="020B0500000000000000" pitchFamily="50" charset="-128"/>
                <a:cs typeface="YuGoPr6N-Demi"/>
              </a:rPr>
              <a:t>上</a:t>
            </a:r>
            <a:r>
              <a:rPr sz="900" spc="-25" dirty="0">
                <a:solidFill>
                  <a:srgbClr val="231F20"/>
                </a:solidFill>
                <a:latin typeface="Yu Gothic Medium" panose="020B0500000000000000" pitchFamily="50" charset="-128"/>
                <a:ea typeface="Yu Gothic Medium" panose="020B0500000000000000" pitchFamily="50" charset="-128"/>
                <a:cs typeface="YuGoPr6N-Demi"/>
              </a:rPr>
              <a:t>と</a:t>
            </a:r>
            <a:r>
              <a:rPr sz="900" spc="30" dirty="0">
                <a:solidFill>
                  <a:srgbClr val="231F20"/>
                </a:solidFill>
                <a:latin typeface="Yu Gothic Medium" panose="020B0500000000000000" pitchFamily="50" charset="-128"/>
                <a:ea typeface="Yu Gothic Medium" panose="020B0500000000000000" pitchFamily="50" charset="-128"/>
                <a:cs typeface="YuGoPr6N-Demi"/>
              </a:rPr>
              <a:t>報</a:t>
            </a:r>
            <a:r>
              <a:rPr sz="900" spc="-30" dirty="0">
                <a:solidFill>
                  <a:srgbClr val="231F20"/>
                </a:solidFill>
                <a:latin typeface="Yu Gothic Medium" panose="020B0500000000000000" pitchFamily="50" charset="-128"/>
                <a:ea typeface="Yu Gothic Medium" panose="020B0500000000000000" pitchFamily="50" charset="-128"/>
                <a:cs typeface="YuGoPr6N-Demi"/>
              </a:rPr>
              <a:t>告</a:t>
            </a:r>
            <a:r>
              <a:rPr sz="900" dirty="0">
                <a:solidFill>
                  <a:srgbClr val="231F20"/>
                </a:solidFill>
                <a:latin typeface="Yu Gothic Medium" panose="020B0500000000000000" pitchFamily="50" charset="-128"/>
                <a:ea typeface="Yu Gothic Medium" panose="020B0500000000000000" pitchFamily="50" charset="-128"/>
                <a:cs typeface="YuGoPr6N-Demi"/>
              </a:rPr>
              <a:t>さ </a:t>
            </a:r>
            <a:r>
              <a:rPr sz="900" spc="-40" dirty="0">
                <a:solidFill>
                  <a:srgbClr val="231F20"/>
                </a:solidFill>
                <a:latin typeface="Yu Gothic Medium" panose="020B0500000000000000" pitchFamily="50" charset="-128"/>
                <a:ea typeface="Yu Gothic Medium" panose="020B0500000000000000" pitchFamily="50" charset="-128"/>
                <a:cs typeface="YuGoPr6N-Demi"/>
              </a:rPr>
              <a:t>れ</a:t>
            </a:r>
            <a:r>
              <a:rPr sz="900" spc="5" dirty="0">
                <a:solidFill>
                  <a:srgbClr val="231F20"/>
                </a:solidFill>
                <a:latin typeface="Yu Gothic Medium" panose="020B0500000000000000" pitchFamily="50" charset="-128"/>
                <a:ea typeface="Yu Gothic Medium" panose="020B0500000000000000" pitchFamily="50" charset="-128"/>
                <a:cs typeface="YuGoPr6N-Demi"/>
              </a:rPr>
              <a:t>て</a:t>
            </a:r>
            <a:r>
              <a:rPr sz="900" spc="-35" dirty="0">
                <a:solidFill>
                  <a:srgbClr val="231F20"/>
                </a:solidFill>
                <a:latin typeface="Yu Gothic Medium" panose="020B0500000000000000" pitchFamily="50" charset="-128"/>
                <a:ea typeface="Yu Gothic Medium" panose="020B0500000000000000" pitchFamily="50" charset="-128"/>
                <a:cs typeface="YuGoPr6N-Demi"/>
              </a:rPr>
              <a:t>い</a:t>
            </a:r>
            <a:r>
              <a:rPr sz="900" spc="-5" dirty="0">
                <a:solidFill>
                  <a:srgbClr val="231F20"/>
                </a:solidFill>
                <a:latin typeface="Yu Gothic Medium" panose="020B0500000000000000" pitchFamily="50" charset="-128"/>
                <a:ea typeface="Yu Gothic Medium" panose="020B0500000000000000" pitchFamily="50" charset="-128"/>
                <a:cs typeface="YuGoPr6N-Demi"/>
              </a:rPr>
              <a:t>ま</a:t>
            </a:r>
            <a:r>
              <a:rPr sz="900" spc="50" dirty="0">
                <a:solidFill>
                  <a:srgbClr val="231F20"/>
                </a:solidFill>
                <a:latin typeface="Yu Gothic Medium" panose="020B0500000000000000" pitchFamily="50" charset="-128"/>
                <a:ea typeface="Yu Gothic Medium" panose="020B0500000000000000" pitchFamily="50" charset="-128"/>
                <a:cs typeface="YuGoPr6N-Demi"/>
              </a:rPr>
              <a:t>す</a:t>
            </a:r>
            <a:r>
              <a:rPr sz="900" dirty="0">
                <a:solidFill>
                  <a:srgbClr val="231F20"/>
                </a:solidFill>
                <a:latin typeface="Yu Gothic Medium" panose="020B0500000000000000" pitchFamily="50" charset="-128"/>
                <a:ea typeface="Yu Gothic Medium" panose="020B0500000000000000" pitchFamily="50" charset="-128"/>
                <a:cs typeface="YuGoPr6N-Demi"/>
              </a:rPr>
              <a:t>。</a:t>
            </a:r>
            <a:endParaRPr sz="900" dirty="0">
              <a:latin typeface="Yu Gothic Medium" panose="020B0500000000000000" pitchFamily="50" charset="-128"/>
              <a:ea typeface="Yu Gothic Medium" panose="020B0500000000000000" pitchFamily="50" charset="-128"/>
              <a:cs typeface="YuGoPr6N-Demi"/>
            </a:endParaRPr>
          </a:p>
        </p:txBody>
      </p:sp>
      <p:sp>
        <p:nvSpPr>
          <p:cNvPr id="24" name="object 7">
            <a:extLst>
              <a:ext uri="{FF2B5EF4-FFF2-40B4-BE49-F238E27FC236}">
                <a16:creationId xmlns:a16="http://schemas.microsoft.com/office/drawing/2014/main" id="{23645728-8329-E243-C277-F2E8B77A673B}"/>
              </a:ext>
            </a:extLst>
          </p:cNvPr>
          <p:cNvSpPr txBox="1"/>
          <p:nvPr/>
        </p:nvSpPr>
        <p:spPr>
          <a:xfrm>
            <a:off x="500787" y="3443585"/>
            <a:ext cx="1227455" cy="1113790"/>
          </a:xfrm>
          <a:prstGeom prst="rect">
            <a:avLst/>
          </a:prstGeom>
        </p:spPr>
        <p:txBody>
          <a:bodyPr vert="horz" wrap="square" lIns="0" tIns="83185" rIns="0" bIns="0" rtlCol="0">
            <a:spAutoFit/>
          </a:bodyPr>
          <a:lstStyle/>
          <a:p>
            <a:pPr marL="12700">
              <a:lnSpc>
                <a:spcPct val="100000"/>
              </a:lnSpc>
              <a:spcBef>
                <a:spcPts val="655"/>
              </a:spcBef>
            </a:pPr>
            <a:r>
              <a:rPr sz="900" b="1" spc="15" dirty="0">
                <a:solidFill>
                  <a:srgbClr val="414042"/>
                </a:solidFill>
                <a:latin typeface="Yu Gothic Medium" panose="020B0500000000000000" pitchFamily="50" charset="-128"/>
                <a:ea typeface="Yu Gothic Medium" panose="020B0500000000000000" pitchFamily="50" charset="-128"/>
                <a:cs typeface="Yu Gothic Pr6N"/>
              </a:rPr>
              <a:t>主</a:t>
            </a:r>
            <a:r>
              <a:rPr sz="900" b="1" spc="25" dirty="0">
                <a:solidFill>
                  <a:srgbClr val="414042"/>
                </a:solidFill>
                <a:latin typeface="Yu Gothic Medium" panose="020B0500000000000000" pitchFamily="50" charset="-128"/>
                <a:ea typeface="Yu Gothic Medium" panose="020B0500000000000000" pitchFamily="50" charset="-128"/>
                <a:cs typeface="Yu Gothic Pr6N"/>
              </a:rPr>
              <a:t>な</a:t>
            </a:r>
            <a:r>
              <a:rPr sz="900" b="1" spc="50" dirty="0">
                <a:solidFill>
                  <a:srgbClr val="414042"/>
                </a:solidFill>
                <a:latin typeface="Yu Gothic Medium" panose="020B0500000000000000" pitchFamily="50" charset="-128"/>
                <a:ea typeface="Yu Gothic Medium" panose="020B0500000000000000" pitchFamily="50" charset="-128"/>
                <a:cs typeface="Yu Gothic Pr6N"/>
              </a:rPr>
              <a:t>副反</a:t>
            </a:r>
            <a:r>
              <a:rPr sz="900" b="1" spc="45" dirty="0">
                <a:solidFill>
                  <a:srgbClr val="414042"/>
                </a:solidFill>
                <a:latin typeface="Yu Gothic Medium" panose="020B0500000000000000" pitchFamily="50" charset="-128"/>
                <a:ea typeface="Yu Gothic Medium" panose="020B0500000000000000" pitchFamily="50" charset="-128"/>
                <a:cs typeface="Yu Gothic Pr6N"/>
              </a:rPr>
              <a:t>応の</a:t>
            </a:r>
            <a:r>
              <a:rPr sz="900" b="1" spc="50" dirty="0">
                <a:solidFill>
                  <a:srgbClr val="414042"/>
                </a:solidFill>
                <a:latin typeface="Yu Gothic Medium" panose="020B0500000000000000" pitchFamily="50" charset="-128"/>
                <a:ea typeface="Yu Gothic Medium" panose="020B0500000000000000" pitchFamily="50" charset="-128"/>
                <a:cs typeface="Yu Gothic Pr6N"/>
              </a:rPr>
              <a:t>発現割合</a:t>
            </a:r>
            <a:endParaRPr sz="900" b="1">
              <a:latin typeface="Yu Gothic Medium" panose="020B0500000000000000" pitchFamily="50" charset="-128"/>
              <a:ea typeface="Yu Gothic Medium" panose="020B0500000000000000" pitchFamily="50" charset="-128"/>
              <a:cs typeface="Yu Gothic Pr6N"/>
            </a:endParaRPr>
          </a:p>
          <a:p>
            <a:pPr marL="315595">
              <a:lnSpc>
                <a:spcPct val="100000"/>
              </a:lnSpc>
              <a:spcBef>
                <a:spcPts val="615"/>
              </a:spcBef>
            </a:pPr>
            <a:r>
              <a:rPr sz="1000" b="1" spc="50" dirty="0">
                <a:solidFill>
                  <a:srgbClr val="414042"/>
                </a:solidFill>
                <a:latin typeface="Yu Gothic Medium" panose="020B0500000000000000" pitchFamily="50" charset="-128"/>
                <a:ea typeface="Yu Gothic Medium" panose="020B0500000000000000" pitchFamily="50" charset="-128"/>
                <a:cs typeface="Yu Gothic Pr6N"/>
              </a:rPr>
              <a:t>70%</a:t>
            </a:r>
            <a:r>
              <a:rPr sz="1000" b="1" spc="-4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a:latin typeface="Yu Gothic Medium" panose="020B0500000000000000" pitchFamily="50" charset="-128"/>
              <a:ea typeface="Yu Gothic Medium" panose="020B0500000000000000" pitchFamily="50" charset="-128"/>
              <a:cs typeface="Yu Gothic Pr6N"/>
            </a:endParaRPr>
          </a:p>
          <a:p>
            <a:pPr marL="315595">
              <a:lnSpc>
                <a:spcPct val="100000"/>
              </a:lnSpc>
              <a:spcBef>
                <a:spcPts val="475"/>
              </a:spcBef>
            </a:pPr>
            <a:r>
              <a:rPr sz="1000" b="1" spc="50" dirty="0">
                <a:solidFill>
                  <a:srgbClr val="414042"/>
                </a:solidFill>
                <a:latin typeface="Yu Gothic Medium" panose="020B0500000000000000" pitchFamily="50" charset="-128"/>
                <a:ea typeface="Yu Gothic Medium" panose="020B0500000000000000" pitchFamily="50" charset="-128"/>
                <a:cs typeface="Yu Gothic Pr6N"/>
              </a:rPr>
              <a:t>30%</a:t>
            </a:r>
            <a:r>
              <a:rPr sz="1000" b="1" spc="-4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a:latin typeface="Yu Gothic Medium" panose="020B0500000000000000" pitchFamily="50" charset="-128"/>
              <a:ea typeface="Yu Gothic Medium" panose="020B0500000000000000" pitchFamily="50" charset="-128"/>
              <a:cs typeface="Yu Gothic Pr6N"/>
            </a:endParaRPr>
          </a:p>
          <a:p>
            <a:pPr marL="315595">
              <a:lnSpc>
                <a:spcPct val="100000"/>
              </a:lnSpc>
              <a:spcBef>
                <a:spcPts val="530"/>
              </a:spcBef>
            </a:pPr>
            <a:r>
              <a:rPr sz="1000" b="1" spc="50" dirty="0">
                <a:solidFill>
                  <a:srgbClr val="414042"/>
                </a:solidFill>
                <a:latin typeface="Yu Gothic Medium" panose="020B0500000000000000" pitchFamily="50" charset="-128"/>
                <a:ea typeface="Yu Gothic Medium" panose="020B0500000000000000" pitchFamily="50" charset="-128"/>
                <a:cs typeface="Yu Gothic Pr6N"/>
              </a:rPr>
              <a:t>10%</a:t>
            </a:r>
            <a:r>
              <a:rPr sz="1000" b="1" spc="-4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a:latin typeface="Yu Gothic Medium" panose="020B0500000000000000" pitchFamily="50" charset="-128"/>
              <a:ea typeface="Yu Gothic Medium" panose="020B0500000000000000" pitchFamily="50" charset="-128"/>
              <a:cs typeface="Yu Gothic Pr6N"/>
            </a:endParaRPr>
          </a:p>
          <a:p>
            <a:pPr marL="356870">
              <a:lnSpc>
                <a:spcPct val="100000"/>
              </a:lnSpc>
              <a:spcBef>
                <a:spcPts val="509"/>
              </a:spcBef>
            </a:pPr>
            <a:r>
              <a:rPr sz="1000" b="1" spc="40" dirty="0">
                <a:solidFill>
                  <a:srgbClr val="414042"/>
                </a:solidFill>
                <a:latin typeface="Yu Gothic Medium" panose="020B0500000000000000" pitchFamily="50" charset="-128"/>
                <a:ea typeface="Yu Gothic Medium" panose="020B0500000000000000" pitchFamily="50" charset="-128"/>
                <a:cs typeface="Yu Gothic Pr6N"/>
              </a:rPr>
              <a:t>1%</a:t>
            </a:r>
            <a:r>
              <a:rPr sz="1000" b="1" spc="30"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a:latin typeface="Yu Gothic Medium" panose="020B0500000000000000" pitchFamily="50" charset="-128"/>
              <a:ea typeface="Yu Gothic Medium" panose="020B0500000000000000" pitchFamily="50" charset="-128"/>
              <a:cs typeface="Yu Gothic Pr6N"/>
            </a:endParaRPr>
          </a:p>
        </p:txBody>
      </p:sp>
      <p:sp>
        <p:nvSpPr>
          <p:cNvPr id="25" name="object 8">
            <a:extLst>
              <a:ext uri="{FF2B5EF4-FFF2-40B4-BE49-F238E27FC236}">
                <a16:creationId xmlns:a16="http://schemas.microsoft.com/office/drawing/2014/main" id="{292BB016-3EC1-2ED6-A438-22237A5F8F30}"/>
              </a:ext>
            </a:extLst>
          </p:cNvPr>
          <p:cNvSpPr txBox="1"/>
          <p:nvPr/>
        </p:nvSpPr>
        <p:spPr>
          <a:xfrm>
            <a:off x="4483671" y="3437004"/>
            <a:ext cx="2504440" cy="1123315"/>
          </a:xfrm>
          <a:prstGeom prst="rect">
            <a:avLst/>
          </a:prstGeom>
        </p:spPr>
        <p:txBody>
          <a:bodyPr vert="horz" wrap="square" lIns="0" tIns="83820" rIns="0" bIns="0" rtlCol="0">
            <a:spAutoFit/>
          </a:bodyPr>
          <a:lstStyle/>
          <a:p>
            <a:pPr marL="539750">
              <a:lnSpc>
                <a:spcPct val="100000"/>
              </a:lnSpc>
              <a:spcBef>
                <a:spcPts val="660"/>
              </a:spcBef>
            </a:pPr>
            <a:r>
              <a:rPr sz="1100" b="1" spc="25" dirty="0">
                <a:solidFill>
                  <a:srgbClr val="414042"/>
                </a:solidFill>
                <a:latin typeface="Yu Gothic Medium" panose="020B0500000000000000" pitchFamily="50" charset="-128"/>
                <a:ea typeface="Yu Gothic Medium" panose="020B0500000000000000" pitchFamily="50" charset="-128"/>
                <a:cs typeface="Yu Gothic Pr6N"/>
              </a:rPr>
              <a:t>生</a:t>
            </a:r>
            <a:r>
              <a:rPr sz="1100" b="1" spc="-40" dirty="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a:solidFill>
                  <a:srgbClr val="414042"/>
                </a:solidFill>
                <a:latin typeface="Yu Gothic Medium" panose="020B0500000000000000" pitchFamily="50" charset="-128"/>
                <a:ea typeface="Yu Gothic Medium" panose="020B0500000000000000" pitchFamily="50" charset="-128"/>
                <a:cs typeface="Yu Gothic Pr6N"/>
              </a:rPr>
              <a:t>ン</a:t>
            </a:r>
            <a:r>
              <a:rPr sz="1100" b="1" spc="85" dirty="0">
                <a:solidFill>
                  <a:srgbClr val="414042"/>
                </a:solidFill>
                <a:latin typeface="Yu Gothic Medium" panose="020B0500000000000000" pitchFamily="50" charset="-128"/>
                <a:ea typeface="Yu Gothic Medium" panose="020B0500000000000000" pitchFamily="50" charset="-128"/>
                <a:cs typeface="Yu Gothic Pr6N"/>
              </a:rPr>
              <a:t>（阪大微研）</a:t>
            </a:r>
            <a:endParaRPr sz="1100" b="1" dirty="0">
              <a:latin typeface="Yu Gothic Medium" panose="020B0500000000000000" pitchFamily="50" charset="-128"/>
              <a:ea typeface="Yu Gothic Medium" panose="020B0500000000000000" pitchFamily="50" charset="-128"/>
              <a:cs typeface="Yu Gothic Pr6N"/>
            </a:endParaRPr>
          </a:p>
          <a:p>
            <a:pPr marL="1050925" marR="1033144" indent="131445">
              <a:lnSpc>
                <a:spcPct val="140300"/>
              </a:lnSpc>
              <a:spcBef>
                <a:spcPts val="25"/>
              </a:spcBef>
            </a:pPr>
            <a:r>
              <a:rPr sz="1000" b="1" dirty="0">
                <a:solidFill>
                  <a:srgbClr val="414042"/>
                </a:solidFill>
                <a:latin typeface="Yu Gothic Medium" panose="020B0500000000000000" pitchFamily="50" charset="-128"/>
                <a:ea typeface="Yu Gothic Medium" panose="020B0500000000000000" pitchFamily="50" charset="-128"/>
                <a:cs typeface="Yu Gothic Pr6N"/>
              </a:rPr>
              <a:t>ー </a:t>
            </a:r>
            <a:r>
              <a:rPr sz="1000" b="1" spc="80" dirty="0">
                <a:solidFill>
                  <a:srgbClr val="414042"/>
                </a:solidFill>
                <a:latin typeface="Yu Gothic Medium" panose="020B0500000000000000" pitchFamily="50" charset="-128"/>
                <a:ea typeface="Yu Gothic Medium" panose="020B0500000000000000" pitchFamily="50" charset="-128"/>
                <a:cs typeface="Yu Gothic Pr6N"/>
              </a:rPr>
              <a:t>発赤※</a:t>
            </a:r>
            <a:endParaRPr sz="1000" b="1" dirty="0">
              <a:latin typeface="Yu Gothic Medium" panose="020B0500000000000000" pitchFamily="50" charset="-128"/>
              <a:ea typeface="Yu Gothic Medium" panose="020B0500000000000000" pitchFamily="50" charset="-128"/>
              <a:cs typeface="Yu Gothic Pr6N"/>
            </a:endParaRPr>
          </a:p>
          <a:p>
            <a:pPr marL="871219" marR="5080" indent="-859155">
              <a:lnSpc>
                <a:spcPct val="137400"/>
              </a:lnSpc>
              <a:spcBef>
                <a:spcPts val="70"/>
              </a:spcBef>
            </a:pPr>
            <a:r>
              <a:rPr sz="1000" b="1" spc="-160" dirty="0">
                <a:solidFill>
                  <a:srgbClr val="414042"/>
                </a:solidFill>
                <a:latin typeface="Yu Gothic Medium" panose="020B0500000000000000" pitchFamily="50" charset="-128"/>
                <a:ea typeface="Yu Gothic Medium" panose="020B0500000000000000" pitchFamily="50" charset="-128"/>
                <a:cs typeface="Yu Gothic Pr6N"/>
              </a:rPr>
              <a:t>そ</a:t>
            </a:r>
            <a:r>
              <a:rPr sz="1000" b="1" spc="-85" dirty="0">
                <a:solidFill>
                  <a:srgbClr val="414042"/>
                </a:solidFill>
                <a:latin typeface="Yu Gothic Medium" panose="020B0500000000000000" pitchFamily="50" charset="-128"/>
                <a:ea typeface="Yu Gothic Medium" panose="020B0500000000000000" pitchFamily="50" charset="-128"/>
                <a:cs typeface="Yu Gothic Pr6N"/>
              </a:rPr>
              <a:t>う</a:t>
            </a:r>
            <a:r>
              <a:rPr sz="1000" b="1" spc="40" dirty="0">
                <a:solidFill>
                  <a:srgbClr val="414042"/>
                </a:solidFill>
                <a:latin typeface="Yu Gothic Medium" panose="020B0500000000000000" pitchFamily="50" charset="-128"/>
                <a:ea typeface="Yu Gothic Medium" panose="020B0500000000000000" pitchFamily="50" charset="-128"/>
                <a:cs typeface="Yu Gothic Pr6N"/>
              </a:rPr>
              <a:t>痒感※</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熱感※</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腫脹※</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疼痛※</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硬結※ </a:t>
            </a:r>
            <a:r>
              <a:rPr sz="1000" b="1" spc="80" dirty="0">
                <a:solidFill>
                  <a:srgbClr val="414042"/>
                </a:solidFill>
                <a:latin typeface="Yu Gothic Medium" panose="020B0500000000000000" pitchFamily="50" charset="-128"/>
                <a:ea typeface="Yu Gothic Medium" panose="020B0500000000000000" pitchFamily="50" charset="-128"/>
                <a:cs typeface="Yu Gothic Pr6N"/>
              </a:rPr>
              <a:t>発疹</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倦怠感</a:t>
            </a:r>
            <a:endParaRPr sz="1000" b="1" dirty="0">
              <a:latin typeface="Yu Gothic Medium" panose="020B0500000000000000" pitchFamily="50" charset="-128"/>
              <a:ea typeface="Yu Gothic Medium" panose="020B0500000000000000" pitchFamily="50" charset="-128"/>
              <a:cs typeface="Yu Gothic Pr6N"/>
            </a:endParaRPr>
          </a:p>
        </p:txBody>
      </p:sp>
      <p:sp>
        <p:nvSpPr>
          <p:cNvPr id="26" name="object 9">
            <a:extLst>
              <a:ext uri="{FF2B5EF4-FFF2-40B4-BE49-F238E27FC236}">
                <a16:creationId xmlns:a16="http://schemas.microsoft.com/office/drawing/2014/main" id="{4EE17ACF-0B25-CDA8-E5DE-128C522BD7AB}"/>
              </a:ext>
            </a:extLst>
          </p:cNvPr>
          <p:cNvSpPr txBox="1"/>
          <p:nvPr/>
        </p:nvSpPr>
        <p:spPr>
          <a:xfrm>
            <a:off x="2138317" y="3435417"/>
            <a:ext cx="2041525" cy="1126490"/>
          </a:xfrm>
          <a:prstGeom prst="rect">
            <a:avLst/>
          </a:prstGeom>
        </p:spPr>
        <p:txBody>
          <a:bodyPr vert="horz" wrap="square" lIns="0" tIns="86360" rIns="0" bIns="0" rtlCol="0">
            <a:spAutoFit/>
          </a:bodyPr>
          <a:lstStyle/>
          <a:p>
            <a:pPr marL="109855" algn="ctr">
              <a:lnSpc>
                <a:spcPct val="100000"/>
              </a:lnSpc>
              <a:spcBef>
                <a:spcPts val="680"/>
              </a:spcBef>
            </a:pPr>
            <a:r>
              <a:rPr lang="ja-JP" altLang="en-US" sz="1100" b="1" spc="85" dirty="0" smtClean="0">
                <a:solidFill>
                  <a:srgbClr val="414042"/>
                </a:solidFill>
                <a:latin typeface="Yu Gothic Medium" panose="020B0500000000000000" pitchFamily="50" charset="-128"/>
                <a:ea typeface="Yu Gothic Medium" panose="020B0500000000000000" pitchFamily="50" charset="-128"/>
                <a:cs typeface="Yu Gothic Pr6N"/>
              </a:rPr>
              <a:t>不活化</a:t>
            </a:r>
            <a:r>
              <a:rPr sz="1100" b="1" spc="-40" dirty="0" err="1" smtClean="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err="1" smtClean="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err="1" smtClean="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err="1" smtClean="0">
                <a:solidFill>
                  <a:srgbClr val="414042"/>
                </a:solidFill>
                <a:latin typeface="Yu Gothic Medium" panose="020B0500000000000000" pitchFamily="50" charset="-128"/>
                <a:ea typeface="Yu Gothic Medium" panose="020B0500000000000000" pitchFamily="50" charset="-128"/>
                <a:cs typeface="Yu Gothic Pr6N"/>
              </a:rPr>
              <a:t>ン</a:t>
            </a:r>
            <a:r>
              <a:rPr sz="1100" b="1" spc="60" dirty="0" err="1">
                <a:solidFill>
                  <a:srgbClr val="414042"/>
                </a:solidFill>
                <a:latin typeface="Yu Gothic Medium" panose="020B0500000000000000" pitchFamily="50" charset="-128"/>
                <a:ea typeface="Yu Gothic Medium" panose="020B0500000000000000" pitchFamily="50" charset="-128"/>
                <a:cs typeface="Yu Gothic Pr6N"/>
              </a:rPr>
              <a:t>（GSK</a:t>
            </a:r>
            <a:r>
              <a:rPr sz="1100" b="1" spc="15" dirty="0">
                <a:solidFill>
                  <a:srgbClr val="414042"/>
                </a:solidFill>
                <a:latin typeface="Yu Gothic Medium" panose="020B0500000000000000" pitchFamily="50" charset="-128"/>
                <a:ea typeface="Yu Gothic Medium" panose="020B0500000000000000" pitchFamily="50" charset="-128"/>
                <a:cs typeface="Yu Gothic Pr6N"/>
              </a:rPr>
              <a:t> </a:t>
            </a:r>
            <a:r>
              <a:rPr sz="1100" b="1" spc="85" dirty="0">
                <a:solidFill>
                  <a:srgbClr val="414042"/>
                </a:solidFill>
                <a:latin typeface="Yu Gothic Medium" panose="020B0500000000000000" pitchFamily="50" charset="-128"/>
                <a:ea typeface="Yu Gothic Medium" panose="020B0500000000000000" pitchFamily="50" charset="-128"/>
                <a:cs typeface="Yu Gothic Pr6N"/>
              </a:rPr>
              <a:t>社）</a:t>
            </a:r>
            <a:endParaRPr sz="1100" b="1" dirty="0">
              <a:latin typeface="Yu Gothic Medium" panose="020B0500000000000000" pitchFamily="50" charset="-128"/>
              <a:ea typeface="Yu Gothic Medium" panose="020B0500000000000000" pitchFamily="50" charset="-128"/>
              <a:cs typeface="Yu Gothic Pr6N"/>
            </a:endParaRPr>
          </a:p>
          <a:p>
            <a:pPr marL="12700" algn="ctr">
              <a:lnSpc>
                <a:spcPct val="100000"/>
              </a:lnSpc>
              <a:spcBef>
                <a:spcPts val="530"/>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疼痛※</a:t>
            </a:r>
            <a:endParaRPr sz="1000" b="1" dirty="0">
              <a:latin typeface="Yu Gothic Medium" panose="020B0500000000000000" pitchFamily="50" charset="-128"/>
              <a:ea typeface="Yu Gothic Medium" panose="020B0500000000000000" pitchFamily="50" charset="-128"/>
              <a:cs typeface="Yu Gothic Pr6N"/>
            </a:endParaRPr>
          </a:p>
          <a:p>
            <a:pPr marL="12700" algn="ctr">
              <a:lnSpc>
                <a:spcPct val="100000"/>
              </a:lnSpc>
              <a:spcBef>
                <a:spcPts val="465"/>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発赤※</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筋肉痛</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疲労</a:t>
            </a:r>
            <a:endParaRPr sz="1000" b="1" dirty="0">
              <a:latin typeface="Yu Gothic Medium" panose="020B0500000000000000" pitchFamily="50" charset="-128"/>
              <a:ea typeface="Yu Gothic Medium" panose="020B0500000000000000" pitchFamily="50" charset="-128"/>
              <a:cs typeface="Yu Gothic Pr6N"/>
            </a:endParaRPr>
          </a:p>
          <a:p>
            <a:pPr marL="12700" marR="5080" indent="-24765" algn="ctr">
              <a:lnSpc>
                <a:spcPct val="137500"/>
              </a:lnSpc>
              <a:spcBef>
                <a:spcPts val="70"/>
              </a:spcBef>
            </a:pPr>
            <a:r>
              <a:rPr sz="1000" b="1" spc="40" dirty="0">
                <a:solidFill>
                  <a:srgbClr val="414042"/>
                </a:solidFill>
                <a:latin typeface="Yu Gothic Medium" panose="020B0500000000000000" pitchFamily="50" charset="-128"/>
                <a:ea typeface="Yu Gothic Medium" panose="020B0500000000000000" pitchFamily="50" charset="-128"/>
                <a:cs typeface="Yu Gothic Pr6N"/>
              </a:rPr>
              <a:t>頭痛</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腫脹※</a:t>
            </a:r>
            <a:r>
              <a:rPr sz="1000" b="1" spc="-465"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悪寒</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発熱</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胃腸症状 </a:t>
            </a:r>
            <a:r>
              <a:rPr sz="1000" b="1" spc="-120" dirty="0">
                <a:solidFill>
                  <a:srgbClr val="414042"/>
                </a:solidFill>
                <a:latin typeface="Yu Gothic Medium" panose="020B0500000000000000" pitchFamily="50" charset="-128"/>
                <a:ea typeface="Yu Gothic Medium" panose="020B0500000000000000" pitchFamily="50" charset="-128"/>
                <a:cs typeface="Yu Gothic Pr6N"/>
              </a:rPr>
              <a:t>そ</a:t>
            </a:r>
            <a:r>
              <a:rPr sz="1000" b="1" spc="-45" dirty="0">
                <a:solidFill>
                  <a:srgbClr val="414042"/>
                </a:solidFill>
                <a:latin typeface="Yu Gothic Medium" panose="020B0500000000000000" pitchFamily="50" charset="-128"/>
                <a:ea typeface="Yu Gothic Medium" panose="020B0500000000000000" pitchFamily="50" charset="-128"/>
                <a:cs typeface="Yu Gothic Pr6N"/>
              </a:rPr>
              <a:t>う</a:t>
            </a:r>
            <a:r>
              <a:rPr sz="1000" b="1" spc="80" dirty="0">
                <a:solidFill>
                  <a:srgbClr val="414042"/>
                </a:solidFill>
                <a:latin typeface="Yu Gothic Medium" panose="020B0500000000000000" pitchFamily="50" charset="-128"/>
                <a:ea typeface="Yu Gothic Medium" panose="020B0500000000000000" pitchFamily="50" charset="-128"/>
                <a:cs typeface="Yu Gothic Pr6N"/>
              </a:rPr>
              <a:t>痒感※</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倦怠感</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10" dirty="0">
                <a:solidFill>
                  <a:srgbClr val="414042"/>
                </a:solidFill>
                <a:latin typeface="Yu Gothic Medium" panose="020B0500000000000000" pitchFamily="50" charset="-128"/>
                <a:ea typeface="Yu Gothic Medium" panose="020B0500000000000000" pitchFamily="50" charset="-128"/>
                <a:cs typeface="Yu Gothic Pr6N"/>
              </a:rPr>
              <a:t>そ</a:t>
            </a:r>
            <a:r>
              <a:rPr sz="1000" b="1" spc="70" dirty="0">
                <a:solidFill>
                  <a:srgbClr val="414042"/>
                </a:solidFill>
                <a:latin typeface="Yu Gothic Medium" panose="020B0500000000000000" pitchFamily="50" charset="-128"/>
                <a:ea typeface="Yu Gothic Medium" panose="020B0500000000000000" pitchFamily="50" charset="-128"/>
                <a:cs typeface="Yu Gothic Pr6N"/>
              </a:rPr>
              <a:t>の他の</a:t>
            </a:r>
            <a:r>
              <a:rPr sz="1000" b="1" spc="80" dirty="0">
                <a:solidFill>
                  <a:srgbClr val="414042"/>
                </a:solidFill>
                <a:latin typeface="Yu Gothic Medium" panose="020B0500000000000000" pitchFamily="50" charset="-128"/>
                <a:ea typeface="Yu Gothic Medium" panose="020B0500000000000000" pitchFamily="50" charset="-128"/>
                <a:cs typeface="Yu Gothic Pr6N"/>
              </a:rPr>
              <a:t>疼痛</a:t>
            </a:r>
            <a:endParaRPr sz="1000" b="1" dirty="0">
              <a:latin typeface="Yu Gothic Medium" panose="020B0500000000000000" pitchFamily="50" charset="-128"/>
              <a:ea typeface="Yu Gothic Medium" panose="020B0500000000000000" pitchFamily="50" charset="-128"/>
              <a:cs typeface="Yu Gothic Pr6N"/>
            </a:endParaRPr>
          </a:p>
        </p:txBody>
      </p:sp>
      <p:sp>
        <p:nvSpPr>
          <p:cNvPr id="27" name="object 10">
            <a:extLst>
              <a:ext uri="{FF2B5EF4-FFF2-40B4-BE49-F238E27FC236}">
                <a16:creationId xmlns:a16="http://schemas.microsoft.com/office/drawing/2014/main" id="{D252055E-DCB7-7745-94BC-D40A9D11E7FD}"/>
              </a:ext>
            </a:extLst>
          </p:cNvPr>
          <p:cNvSpPr txBox="1"/>
          <p:nvPr/>
        </p:nvSpPr>
        <p:spPr>
          <a:xfrm>
            <a:off x="597861" y="7851144"/>
            <a:ext cx="3616325" cy="523875"/>
          </a:xfrm>
          <a:prstGeom prst="rect">
            <a:avLst/>
          </a:prstGeom>
        </p:spPr>
        <p:txBody>
          <a:bodyPr vert="horz" wrap="square" lIns="0" tIns="84455" rIns="0" bIns="0" rtlCol="0">
            <a:spAutoFit/>
          </a:bodyPr>
          <a:lstStyle/>
          <a:p>
            <a:pPr marL="15875">
              <a:lnSpc>
                <a:spcPct val="100000"/>
              </a:lnSpc>
              <a:spcBef>
                <a:spcPts val="665"/>
              </a:spcBef>
            </a:pPr>
            <a:r>
              <a:rPr sz="1100" b="1" spc="40" dirty="0">
                <a:solidFill>
                  <a:srgbClr val="231F20"/>
                </a:solidFill>
                <a:latin typeface="Yu Gothic Medium" panose="020B0500000000000000" pitchFamily="50" charset="-128"/>
                <a:ea typeface="Yu Gothic Medium" panose="020B0500000000000000" pitchFamily="50" charset="-128"/>
                <a:cs typeface="Yu Gothic Pr6N"/>
              </a:rPr>
              <a:t>帯状疱</a:t>
            </a:r>
            <a:r>
              <a:rPr sz="1100" b="1" spc="-20" dirty="0">
                <a:solidFill>
                  <a:srgbClr val="231F20"/>
                </a:solidFill>
                <a:latin typeface="Yu Gothic Medium" panose="020B0500000000000000" pitchFamily="50" charset="-128"/>
                <a:ea typeface="Yu Gothic Medium" panose="020B0500000000000000" pitchFamily="50" charset="-128"/>
                <a:cs typeface="Yu Gothic Pr6N"/>
              </a:rPr>
              <a:t>疹</a:t>
            </a:r>
            <a:r>
              <a:rPr sz="1100" b="1" spc="-85" dirty="0">
                <a:solidFill>
                  <a:srgbClr val="231F20"/>
                </a:solidFill>
                <a:latin typeface="Yu Gothic Medium" panose="020B0500000000000000" pitchFamily="50" charset="-128"/>
                <a:ea typeface="Yu Gothic Medium" panose="020B0500000000000000" pitchFamily="50" charset="-128"/>
                <a:cs typeface="Yu Gothic Pr6N"/>
              </a:rPr>
              <a:t>ワ</a:t>
            </a:r>
            <a:r>
              <a:rPr sz="1100" b="1" spc="-65" dirty="0">
                <a:solidFill>
                  <a:srgbClr val="231F20"/>
                </a:solidFill>
                <a:latin typeface="Yu Gothic Medium" panose="020B0500000000000000" pitchFamily="50" charset="-128"/>
                <a:ea typeface="Yu Gothic Medium" panose="020B0500000000000000" pitchFamily="50" charset="-128"/>
                <a:cs typeface="Yu Gothic Pr6N"/>
              </a:rPr>
              <a:t>ク</a:t>
            </a:r>
            <a:r>
              <a:rPr sz="1100" b="1" spc="-70" dirty="0">
                <a:solidFill>
                  <a:srgbClr val="231F20"/>
                </a:solidFill>
                <a:latin typeface="Yu Gothic Medium" panose="020B0500000000000000" pitchFamily="50" charset="-128"/>
                <a:ea typeface="Yu Gothic Medium" panose="020B0500000000000000" pitchFamily="50" charset="-128"/>
                <a:cs typeface="Yu Gothic Pr6N"/>
              </a:rPr>
              <a:t>チ</a:t>
            </a:r>
            <a:r>
              <a:rPr sz="1100" b="1" spc="-40" dirty="0">
                <a:solidFill>
                  <a:srgbClr val="231F20"/>
                </a:solidFill>
                <a:latin typeface="Yu Gothic Medium" panose="020B0500000000000000" pitchFamily="50" charset="-128"/>
                <a:ea typeface="Yu Gothic Medium" panose="020B0500000000000000" pitchFamily="50" charset="-128"/>
                <a:cs typeface="Yu Gothic Pr6N"/>
              </a:rPr>
              <a:t>ン</a:t>
            </a:r>
            <a:r>
              <a:rPr sz="1100" b="1" spc="-30" dirty="0">
                <a:solidFill>
                  <a:srgbClr val="231F20"/>
                </a:solidFill>
                <a:latin typeface="Yu Gothic Medium" panose="020B0500000000000000" pitchFamily="50" charset="-128"/>
                <a:ea typeface="Yu Gothic Medium" panose="020B0500000000000000" pitchFamily="50" charset="-128"/>
                <a:cs typeface="Yu Gothic Pr6N"/>
              </a:rPr>
              <a:t>に</a:t>
            </a:r>
            <a:r>
              <a:rPr sz="1100" b="1" spc="35" dirty="0">
                <a:solidFill>
                  <a:srgbClr val="231F20"/>
                </a:solidFill>
                <a:latin typeface="Yu Gothic Medium" panose="020B0500000000000000" pitchFamily="50" charset="-128"/>
                <a:ea typeface="Yu Gothic Medium" panose="020B0500000000000000" pitchFamily="50" charset="-128"/>
                <a:cs typeface="Yu Gothic Pr6N"/>
              </a:rPr>
              <a:t>つ</a:t>
            </a:r>
            <a:r>
              <a:rPr sz="1100" b="1" spc="-10" dirty="0">
                <a:solidFill>
                  <a:srgbClr val="231F20"/>
                </a:solidFill>
                <a:latin typeface="Yu Gothic Medium" panose="020B0500000000000000" pitchFamily="50" charset="-128"/>
                <a:ea typeface="Yu Gothic Medium" panose="020B0500000000000000" pitchFamily="50" charset="-128"/>
                <a:cs typeface="Yu Gothic Pr6N"/>
              </a:rPr>
              <a:t>い</a:t>
            </a:r>
            <a:r>
              <a:rPr sz="1100" b="1" spc="-110" dirty="0">
                <a:solidFill>
                  <a:srgbClr val="231F20"/>
                </a:solidFill>
                <a:latin typeface="Yu Gothic Medium" panose="020B0500000000000000" pitchFamily="50" charset="-128"/>
                <a:ea typeface="Yu Gothic Medium" panose="020B0500000000000000" pitchFamily="50" charset="-128"/>
                <a:cs typeface="Yu Gothic Pr6N"/>
              </a:rPr>
              <a:t>て</a:t>
            </a:r>
            <a:r>
              <a:rPr sz="1100" b="1" spc="-170" dirty="0">
                <a:solidFill>
                  <a:srgbClr val="231F20"/>
                </a:solidFill>
                <a:latin typeface="Yu Gothic Medium" panose="020B0500000000000000" pitchFamily="50" charset="-128"/>
                <a:ea typeface="Yu Gothic Medium" panose="020B0500000000000000" pitchFamily="50" charset="-128"/>
                <a:cs typeface="Yu Gothic Pr6N"/>
              </a:rPr>
              <a:t>も</a:t>
            </a:r>
            <a:r>
              <a:rPr sz="1100" b="1" spc="-140" dirty="0">
                <a:solidFill>
                  <a:srgbClr val="231F20"/>
                </a:solidFill>
                <a:latin typeface="Yu Gothic Medium" panose="020B0500000000000000" pitchFamily="50" charset="-128"/>
                <a:ea typeface="Yu Gothic Medium" panose="020B0500000000000000" pitchFamily="50" charset="-128"/>
                <a:cs typeface="Yu Gothic Pr6N"/>
              </a:rPr>
              <a:t>っ</a:t>
            </a:r>
            <a:r>
              <a:rPr sz="1100" b="1" spc="-85" dirty="0">
                <a:solidFill>
                  <a:srgbClr val="231F20"/>
                </a:solidFill>
                <a:latin typeface="Yu Gothic Medium" panose="020B0500000000000000" pitchFamily="50" charset="-128"/>
                <a:ea typeface="Yu Gothic Medium" panose="020B0500000000000000" pitchFamily="50" charset="-128"/>
                <a:cs typeface="Yu Gothic Pr6N"/>
              </a:rPr>
              <a:t>と</a:t>
            </a:r>
            <a:r>
              <a:rPr sz="1100" b="1" spc="-95" dirty="0">
                <a:solidFill>
                  <a:srgbClr val="231F20"/>
                </a:solidFill>
                <a:latin typeface="Yu Gothic Medium" panose="020B0500000000000000" pitchFamily="50" charset="-128"/>
                <a:ea typeface="Yu Gothic Medium" panose="020B0500000000000000" pitchFamily="50" charset="-128"/>
                <a:cs typeface="Yu Gothic Pr6N"/>
              </a:rPr>
              <a:t>詳</a:t>
            </a:r>
            <a:r>
              <a:rPr sz="1100" b="1" spc="-204" dirty="0">
                <a:solidFill>
                  <a:srgbClr val="231F20"/>
                </a:solidFill>
                <a:latin typeface="Yu Gothic Medium" panose="020B0500000000000000" pitchFamily="50" charset="-128"/>
                <a:ea typeface="Yu Gothic Medium" panose="020B0500000000000000" pitchFamily="50" charset="-128"/>
                <a:cs typeface="Yu Gothic Pr6N"/>
              </a:rPr>
              <a:t>し</a:t>
            </a:r>
            <a:r>
              <a:rPr sz="1100" b="1" spc="-140" dirty="0">
                <a:solidFill>
                  <a:srgbClr val="231F20"/>
                </a:solidFill>
                <a:latin typeface="Yu Gothic Medium" panose="020B0500000000000000" pitchFamily="50" charset="-128"/>
                <a:ea typeface="Yu Gothic Medium" panose="020B0500000000000000" pitchFamily="50" charset="-128"/>
                <a:cs typeface="Yu Gothic Pr6N"/>
              </a:rPr>
              <a:t>く</a:t>
            </a:r>
            <a:r>
              <a:rPr sz="1100" b="1" spc="-80" dirty="0">
                <a:solidFill>
                  <a:srgbClr val="231F20"/>
                </a:solidFill>
                <a:latin typeface="Yu Gothic Medium" panose="020B0500000000000000" pitchFamily="50" charset="-128"/>
                <a:ea typeface="Yu Gothic Medium" panose="020B0500000000000000" pitchFamily="50" charset="-128"/>
                <a:cs typeface="Yu Gothic Pr6N"/>
              </a:rPr>
              <a:t>知</a:t>
            </a:r>
            <a:r>
              <a:rPr sz="1100" b="1" spc="-110" dirty="0">
                <a:solidFill>
                  <a:srgbClr val="231F20"/>
                </a:solidFill>
                <a:latin typeface="Yu Gothic Medium" panose="020B0500000000000000" pitchFamily="50" charset="-128"/>
                <a:ea typeface="Yu Gothic Medium" panose="020B0500000000000000" pitchFamily="50" charset="-128"/>
                <a:cs typeface="Yu Gothic Pr6N"/>
              </a:rPr>
              <a:t>り</a:t>
            </a:r>
            <a:r>
              <a:rPr sz="1100" b="1" spc="5" dirty="0">
                <a:solidFill>
                  <a:srgbClr val="231F20"/>
                </a:solidFill>
                <a:latin typeface="Yu Gothic Medium" panose="020B0500000000000000" pitchFamily="50" charset="-128"/>
                <a:ea typeface="Yu Gothic Medium" panose="020B0500000000000000" pitchFamily="50" charset="-128"/>
                <a:cs typeface="Yu Gothic Pr6N"/>
              </a:rPr>
              <a:t>た</a:t>
            </a:r>
            <a:r>
              <a:rPr sz="1100" b="1" spc="35" dirty="0">
                <a:solidFill>
                  <a:srgbClr val="231F20"/>
                </a:solidFill>
                <a:latin typeface="Yu Gothic Medium" panose="020B0500000000000000" pitchFamily="50" charset="-128"/>
                <a:ea typeface="Yu Gothic Medium" panose="020B0500000000000000" pitchFamily="50" charset="-128"/>
                <a:cs typeface="Yu Gothic Pr6N"/>
              </a:rPr>
              <a:t>い</a:t>
            </a:r>
            <a:r>
              <a:rPr sz="1100" b="1" spc="15" dirty="0">
                <a:solidFill>
                  <a:srgbClr val="231F20"/>
                </a:solidFill>
                <a:latin typeface="Yu Gothic Medium" panose="020B0500000000000000" pitchFamily="50" charset="-128"/>
                <a:ea typeface="Yu Gothic Medium" panose="020B0500000000000000" pitchFamily="50" charset="-128"/>
                <a:cs typeface="Yu Gothic Pr6N"/>
              </a:rPr>
              <a:t>方</a:t>
            </a:r>
            <a:r>
              <a:rPr sz="1100" b="1" spc="-60" dirty="0">
                <a:solidFill>
                  <a:srgbClr val="231F20"/>
                </a:solidFill>
                <a:latin typeface="Yu Gothic Medium" panose="020B0500000000000000" pitchFamily="50" charset="-128"/>
                <a:ea typeface="Yu Gothic Medium" panose="020B0500000000000000" pitchFamily="50" charset="-128"/>
                <a:cs typeface="Yu Gothic Pr6N"/>
              </a:rPr>
              <a:t>は</a:t>
            </a:r>
            <a:r>
              <a:rPr sz="1100" b="1" spc="-105" dirty="0">
                <a:solidFill>
                  <a:srgbClr val="231F20"/>
                </a:solidFill>
                <a:latin typeface="Yu Gothic Medium" panose="020B0500000000000000" pitchFamily="50" charset="-128"/>
                <a:ea typeface="Yu Gothic Medium" panose="020B0500000000000000" pitchFamily="50" charset="-128"/>
                <a:cs typeface="Yu Gothic Pr6N"/>
              </a:rPr>
              <a:t>こ</a:t>
            </a:r>
            <a:r>
              <a:rPr sz="1100" b="1" spc="-114" dirty="0">
                <a:solidFill>
                  <a:srgbClr val="231F20"/>
                </a:solidFill>
                <a:latin typeface="Yu Gothic Medium" panose="020B0500000000000000" pitchFamily="50" charset="-128"/>
                <a:ea typeface="Yu Gothic Medium" panose="020B0500000000000000" pitchFamily="50" charset="-128"/>
                <a:cs typeface="Yu Gothic Pr6N"/>
              </a:rPr>
              <a:t>ち</a:t>
            </a:r>
            <a:r>
              <a:rPr sz="1100" b="1" dirty="0">
                <a:solidFill>
                  <a:srgbClr val="231F20"/>
                </a:solidFill>
                <a:latin typeface="Yu Gothic Medium" panose="020B0500000000000000" pitchFamily="50" charset="-128"/>
                <a:ea typeface="Yu Gothic Medium" panose="020B0500000000000000" pitchFamily="50" charset="-128"/>
                <a:cs typeface="Yu Gothic Pr6N"/>
              </a:rPr>
              <a:t>ら</a:t>
            </a:r>
            <a:endParaRPr sz="1100" b="1" dirty="0">
              <a:latin typeface="Yu Gothic Medium" panose="020B0500000000000000" pitchFamily="50" charset="-128"/>
              <a:ea typeface="Yu Gothic Medium" panose="020B0500000000000000" pitchFamily="50" charset="-128"/>
              <a:cs typeface="Yu Gothic Pr6N"/>
            </a:endParaRPr>
          </a:p>
          <a:p>
            <a:pPr marL="12700">
              <a:lnSpc>
                <a:spcPct val="100000"/>
              </a:lnSpc>
              <a:spcBef>
                <a:spcPts val="645"/>
              </a:spcBef>
              <a:tabLst>
                <a:tab pos="1846580" algn="l"/>
                <a:tab pos="2439035" algn="l"/>
              </a:tabLst>
            </a:pPr>
            <a:r>
              <a:rPr sz="1150" b="1" spc="65" dirty="0">
                <a:solidFill>
                  <a:srgbClr val="231F20"/>
                </a:solidFill>
                <a:latin typeface="Yu Gothic Medium" panose="020B0500000000000000" pitchFamily="50" charset="-128"/>
                <a:ea typeface="Yu Gothic Medium" panose="020B0500000000000000" pitchFamily="50" charset="-128"/>
                <a:cs typeface="Yu Gothic Pr6N"/>
              </a:rPr>
              <a:t>厚生労働</a:t>
            </a:r>
            <a:r>
              <a:rPr sz="1150" b="1" spc="40" dirty="0">
                <a:solidFill>
                  <a:srgbClr val="231F20"/>
                </a:solidFill>
                <a:latin typeface="Yu Gothic Medium" panose="020B0500000000000000" pitchFamily="50" charset="-128"/>
                <a:ea typeface="Yu Gothic Medium" panose="020B0500000000000000" pitchFamily="50" charset="-128"/>
                <a:cs typeface="Yu Gothic Pr6N"/>
              </a:rPr>
              <a:t>省</a:t>
            </a:r>
            <a:r>
              <a:rPr sz="1150" b="1" dirty="0">
                <a:solidFill>
                  <a:srgbClr val="231F20"/>
                </a:solidFill>
                <a:latin typeface="Yu Gothic Medium" panose="020B0500000000000000" pitchFamily="50" charset="-128"/>
                <a:ea typeface="Yu Gothic Medium" panose="020B0500000000000000" pitchFamily="50" charset="-128"/>
                <a:cs typeface="Yu Gothic Pr6N"/>
              </a:rPr>
              <a:t>ホ</a:t>
            </a:r>
            <a:r>
              <a:rPr sz="1150" b="1" spc="-30" dirty="0">
                <a:solidFill>
                  <a:srgbClr val="231F20"/>
                </a:solidFill>
                <a:latin typeface="Yu Gothic Medium" panose="020B0500000000000000" pitchFamily="50" charset="-128"/>
                <a:ea typeface="Yu Gothic Medium" panose="020B0500000000000000" pitchFamily="50" charset="-128"/>
                <a:cs typeface="Yu Gothic Pr6N"/>
              </a:rPr>
              <a:t>ー</a:t>
            </a:r>
            <a:r>
              <a:rPr sz="1150" b="1" spc="-5" dirty="0">
                <a:solidFill>
                  <a:srgbClr val="231F20"/>
                </a:solidFill>
                <a:latin typeface="Yu Gothic Medium" panose="020B0500000000000000" pitchFamily="50" charset="-128"/>
                <a:ea typeface="Yu Gothic Medium" panose="020B0500000000000000" pitchFamily="50" charset="-128"/>
                <a:cs typeface="Yu Gothic Pr6N"/>
              </a:rPr>
              <a:t>ム</a:t>
            </a:r>
            <a:r>
              <a:rPr sz="1150" b="1" spc="5" dirty="0">
                <a:solidFill>
                  <a:srgbClr val="231F20"/>
                </a:solidFill>
                <a:latin typeface="Yu Gothic Medium" panose="020B0500000000000000" pitchFamily="50" charset="-128"/>
                <a:ea typeface="Yu Gothic Medium" panose="020B0500000000000000" pitchFamily="50" charset="-128"/>
                <a:cs typeface="Yu Gothic Pr6N"/>
              </a:rPr>
              <a:t>ペ</a:t>
            </a:r>
            <a:r>
              <a:rPr sz="1150" b="1" spc="-25" dirty="0">
                <a:solidFill>
                  <a:srgbClr val="231F20"/>
                </a:solidFill>
                <a:latin typeface="Yu Gothic Medium" panose="020B0500000000000000" pitchFamily="50" charset="-128"/>
                <a:ea typeface="Yu Gothic Medium" panose="020B0500000000000000" pitchFamily="50" charset="-128"/>
                <a:cs typeface="Yu Gothic Pr6N"/>
              </a:rPr>
              <a:t>ー</a:t>
            </a:r>
            <a:r>
              <a:rPr sz="1150" b="1" spc="30" dirty="0">
                <a:solidFill>
                  <a:srgbClr val="231F20"/>
                </a:solidFill>
                <a:latin typeface="Yu Gothic Medium" panose="020B0500000000000000" pitchFamily="50" charset="-128"/>
                <a:ea typeface="Yu Gothic Medium" panose="020B0500000000000000" pitchFamily="50" charset="-128"/>
                <a:cs typeface="Yu Gothic Pr6N"/>
              </a:rPr>
              <a:t>ジ	</a:t>
            </a:r>
            <a:r>
              <a:rPr sz="1100" b="1" spc="60" dirty="0">
                <a:solidFill>
                  <a:srgbClr val="231F20"/>
                </a:solidFill>
                <a:latin typeface="Yu Gothic Medium" panose="020B0500000000000000" pitchFamily="50" charset="-128"/>
                <a:ea typeface="Yu Gothic Medium" panose="020B0500000000000000" pitchFamily="50" charset="-128"/>
                <a:cs typeface="Yu Gothic Pr6N"/>
              </a:rPr>
              <a:t>厚労</a:t>
            </a:r>
            <a:r>
              <a:rPr sz="1100" b="1" spc="30" dirty="0">
                <a:solidFill>
                  <a:srgbClr val="231F20"/>
                </a:solidFill>
                <a:latin typeface="Yu Gothic Medium" panose="020B0500000000000000" pitchFamily="50" charset="-128"/>
                <a:ea typeface="Yu Gothic Medium" panose="020B0500000000000000" pitchFamily="50" charset="-128"/>
                <a:cs typeface="Yu Gothic Pr6N"/>
              </a:rPr>
              <a:t>省	</a:t>
            </a:r>
            <a:r>
              <a:rPr sz="1100" b="1" spc="60" dirty="0">
                <a:solidFill>
                  <a:srgbClr val="231F20"/>
                </a:solidFill>
                <a:latin typeface="Yu Gothic Medium" panose="020B0500000000000000" pitchFamily="50" charset="-128"/>
                <a:ea typeface="Yu Gothic Medium" panose="020B0500000000000000" pitchFamily="50" charset="-128"/>
                <a:cs typeface="Yu Gothic Pr6N"/>
              </a:rPr>
              <a:t>帯状疱</a:t>
            </a:r>
            <a:r>
              <a:rPr sz="1100" b="1" dirty="0">
                <a:solidFill>
                  <a:srgbClr val="231F20"/>
                </a:solidFill>
                <a:latin typeface="Yu Gothic Medium" panose="020B0500000000000000" pitchFamily="50" charset="-128"/>
                <a:ea typeface="Yu Gothic Medium" panose="020B0500000000000000" pitchFamily="50" charset="-128"/>
                <a:cs typeface="Yu Gothic Pr6N"/>
              </a:rPr>
              <a:t>疹</a:t>
            </a:r>
            <a:r>
              <a:rPr sz="1100" b="1" spc="-65" dirty="0">
                <a:solidFill>
                  <a:srgbClr val="231F20"/>
                </a:solidFill>
                <a:latin typeface="Yu Gothic Medium" panose="020B0500000000000000" pitchFamily="50" charset="-128"/>
                <a:ea typeface="Yu Gothic Medium" panose="020B0500000000000000" pitchFamily="50" charset="-128"/>
                <a:cs typeface="Yu Gothic Pr6N"/>
              </a:rPr>
              <a:t>ワ</a:t>
            </a:r>
            <a:r>
              <a:rPr sz="1100" b="1" spc="-45" dirty="0">
                <a:solidFill>
                  <a:srgbClr val="231F20"/>
                </a:solidFill>
                <a:latin typeface="Yu Gothic Medium" panose="020B0500000000000000" pitchFamily="50" charset="-128"/>
                <a:ea typeface="Yu Gothic Medium" panose="020B0500000000000000" pitchFamily="50" charset="-128"/>
                <a:cs typeface="Yu Gothic Pr6N"/>
              </a:rPr>
              <a:t>ク</a:t>
            </a:r>
            <a:r>
              <a:rPr sz="1100" b="1" spc="-55" dirty="0">
                <a:solidFill>
                  <a:srgbClr val="231F20"/>
                </a:solidFill>
                <a:latin typeface="Yu Gothic Medium" panose="020B0500000000000000" pitchFamily="50" charset="-128"/>
                <a:ea typeface="Yu Gothic Medium" panose="020B0500000000000000" pitchFamily="50" charset="-128"/>
                <a:cs typeface="Yu Gothic Pr6N"/>
              </a:rPr>
              <a:t>チ</a:t>
            </a:r>
            <a:r>
              <a:rPr sz="1100" b="1" spc="30" dirty="0">
                <a:solidFill>
                  <a:srgbClr val="231F20"/>
                </a:solidFill>
                <a:latin typeface="Yu Gothic Medium" panose="020B0500000000000000" pitchFamily="50" charset="-128"/>
                <a:ea typeface="Yu Gothic Medium" panose="020B0500000000000000" pitchFamily="50" charset="-128"/>
                <a:cs typeface="Yu Gothic Pr6N"/>
              </a:rPr>
              <a:t>ン</a:t>
            </a:r>
            <a:endParaRPr sz="1100" b="1" dirty="0">
              <a:latin typeface="Yu Gothic Medium" panose="020B0500000000000000" pitchFamily="50" charset="-128"/>
              <a:ea typeface="Yu Gothic Medium" panose="020B0500000000000000" pitchFamily="50" charset="-128"/>
              <a:cs typeface="Yu Gothic Pr6N"/>
            </a:endParaRPr>
          </a:p>
        </p:txBody>
      </p:sp>
      <p:sp>
        <p:nvSpPr>
          <p:cNvPr id="28" name="object 11">
            <a:extLst>
              <a:ext uri="{FF2B5EF4-FFF2-40B4-BE49-F238E27FC236}">
                <a16:creationId xmlns:a16="http://schemas.microsoft.com/office/drawing/2014/main" id="{9796EA50-6995-8183-79ED-ADEFE1A3918F}"/>
              </a:ext>
            </a:extLst>
          </p:cNvPr>
          <p:cNvSpPr txBox="1"/>
          <p:nvPr/>
        </p:nvSpPr>
        <p:spPr>
          <a:xfrm>
            <a:off x="4277266" y="8184280"/>
            <a:ext cx="515425" cy="200055"/>
          </a:xfrm>
          <a:prstGeom prst="rect">
            <a:avLst/>
          </a:prstGeom>
        </p:spPr>
        <p:txBody>
          <a:bodyPr vert="horz" wrap="square" lIns="0" tIns="15240" rIns="0" bIns="0" rtlCol="0">
            <a:spAutoFit/>
          </a:bodyPr>
          <a:lstStyle/>
          <a:p>
            <a:pPr marL="12700">
              <a:lnSpc>
                <a:spcPct val="100000"/>
              </a:lnSpc>
              <a:spcBef>
                <a:spcPts val="120"/>
              </a:spcBef>
            </a:pPr>
            <a:r>
              <a:rPr sz="1200" b="1" spc="20" dirty="0">
                <a:solidFill>
                  <a:schemeClr val="bg1"/>
                </a:solidFill>
                <a:latin typeface="Yu Gothic Medium" panose="020B0500000000000000" pitchFamily="50" charset="-128"/>
                <a:ea typeface="Yu Gothic Medium" panose="020B0500000000000000" pitchFamily="50" charset="-128"/>
                <a:cs typeface="Yu Gothic Pr6N"/>
              </a:rPr>
              <a:t>検</a:t>
            </a:r>
            <a:r>
              <a:rPr sz="1200" b="1" spc="65" dirty="0">
                <a:solidFill>
                  <a:schemeClr val="bg1"/>
                </a:solidFill>
                <a:latin typeface="Yu Gothic Medium" panose="020B0500000000000000" pitchFamily="50" charset="-128"/>
                <a:ea typeface="Yu Gothic Medium" panose="020B0500000000000000" pitchFamily="50" charset="-128"/>
                <a:cs typeface="Yu Gothic Pr6N"/>
              </a:rPr>
              <a:t> </a:t>
            </a:r>
            <a:r>
              <a:rPr sz="1200" b="1" spc="20" dirty="0">
                <a:solidFill>
                  <a:schemeClr val="bg1"/>
                </a:solidFill>
                <a:latin typeface="Yu Gothic Medium" panose="020B0500000000000000" pitchFamily="50" charset="-128"/>
                <a:ea typeface="Yu Gothic Medium" panose="020B0500000000000000" pitchFamily="50" charset="-128"/>
                <a:cs typeface="Yu Gothic Pr6N"/>
              </a:rPr>
              <a:t>索</a:t>
            </a:r>
            <a:endParaRPr sz="1200" b="1" dirty="0">
              <a:solidFill>
                <a:schemeClr val="bg1"/>
              </a:solidFill>
              <a:latin typeface="Yu Gothic Medium" panose="020B0500000000000000" pitchFamily="50" charset="-128"/>
              <a:ea typeface="Yu Gothic Medium" panose="020B0500000000000000" pitchFamily="50" charset="-128"/>
              <a:cs typeface="Yu Gothic Pr6N"/>
            </a:endParaRPr>
          </a:p>
        </p:txBody>
      </p:sp>
      <p:sp>
        <p:nvSpPr>
          <p:cNvPr id="29" name="object 12">
            <a:extLst>
              <a:ext uri="{FF2B5EF4-FFF2-40B4-BE49-F238E27FC236}">
                <a16:creationId xmlns:a16="http://schemas.microsoft.com/office/drawing/2014/main" id="{1ED34566-1B9B-5532-0DCD-818B16C0483B}"/>
              </a:ext>
            </a:extLst>
          </p:cNvPr>
          <p:cNvSpPr txBox="1"/>
          <p:nvPr/>
        </p:nvSpPr>
        <p:spPr>
          <a:xfrm>
            <a:off x="6657582" y="8723745"/>
            <a:ext cx="612140" cy="120546"/>
          </a:xfrm>
          <a:prstGeom prst="rect">
            <a:avLst/>
          </a:prstGeom>
        </p:spPr>
        <p:txBody>
          <a:bodyPr vert="horz" wrap="square" lIns="0" tIns="12700" rIns="0" bIns="0" rtlCol="0">
            <a:spAutoFit/>
          </a:bodyPr>
          <a:lstStyle/>
          <a:p>
            <a:pPr marL="12700">
              <a:lnSpc>
                <a:spcPct val="100000"/>
              </a:lnSpc>
              <a:spcBef>
                <a:spcPts val="100"/>
              </a:spcBef>
            </a:pPr>
            <a:r>
              <a:rPr sz="700" b="1" spc="-5" dirty="0">
                <a:solidFill>
                  <a:srgbClr val="231F20"/>
                </a:solidFill>
                <a:latin typeface="メイリオ" panose="020B0604030504040204" pitchFamily="50" charset="-128"/>
                <a:ea typeface="メイリオ" panose="020B0604030504040204" pitchFamily="50" charset="-128"/>
                <a:cs typeface="ＭＳ ゴシック"/>
              </a:rPr>
              <a:t>2025</a:t>
            </a:r>
            <a:r>
              <a:rPr sz="700" b="1" spc="-270" dirty="0">
                <a:solidFill>
                  <a:srgbClr val="231F20"/>
                </a:solidFill>
                <a:latin typeface="メイリオ" panose="020B0604030504040204" pitchFamily="50" charset="-128"/>
                <a:ea typeface="メイリオ" panose="020B0604030504040204" pitchFamily="50" charset="-128"/>
                <a:cs typeface="ＭＳ ゴシック"/>
              </a:rPr>
              <a:t> </a:t>
            </a:r>
            <a:r>
              <a:rPr sz="700" b="1" spc="85" dirty="0">
                <a:solidFill>
                  <a:srgbClr val="231F20"/>
                </a:solidFill>
                <a:latin typeface="メイリオ" panose="020B0604030504040204" pitchFamily="50" charset="-128"/>
                <a:ea typeface="メイリオ" panose="020B0604030504040204" pitchFamily="50" charset="-128"/>
                <a:cs typeface="ＭＳ ゴシック"/>
              </a:rPr>
              <a:t>年</a:t>
            </a:r>
            <a:r>
              <a:rPr sz="700" b="1" dirty="0">
                <a:solidFill>
                  <a:srgbClr val="231F20"/>
                </a:solidFill>
                <a:latin typeface="メイリオ" panose="020B0604030504040204" pitchFamily="50" charset="-128"/>
                <a:ea typeface="メイリオ" panose="020B0604030504040204" pitchFamily="50" charset="-128"/>
                <a:cs typeface="ＭＳ ゴシック"/>
              </a:rPr>
              <a:t>2</a:t>
            </a:r>
            <a:r>
              <a:rPr sz="700" b="1" spc="-285" dirty="0">
                <a:solidFill>
                  <a:srgbClr val="231F20"/>
                </a:solidFill>
                <a:latin typeface="メイリオ" panose="020B0604030504040204" pitchFamily="50" charset="-128"/>
                <a:ea typeface="メイリオ" panose="020B0604030504040204" pitchFamily="50" charset="-128"/>
                <a:cs typeface="ＭＳ ゴシック"/>
              </a:rPr>
              <a:t> </a:t>
            </a:r>
            <a:r>
              <a:rPr sz="700" b="1" dirty="0">
                <a:solidFill>
                  <a:srgbClr val="231F20"/>
                </a:solidFill>
                <a:latin typeface="メイリオ" panose="020B0604030504040204" pitchFamily="50" charset="-128"/>
                <a:ea typeface="メイリオ" panose="020B0604030504040204" pitchFamily="50" charset="-128"/>
                <a:cs typeface="ＭＳ ゴシック"/>
              </a:rPr>
              <a:t>月</a:t>
            </a:r>
            <a:endParaRPr sz="700" b="1" dirty="0">
              <a:latin typeface="メイリオ" panose="020B0604030504040204" pitchFamily="50" charset="-128"/>
              <a:ea typeface="メイリオ" panose="020B0604030504040204" pitchFamily="50" charset="-128"/>
              <a:cs typeface="ＭＳ ゴシック"/>
            </a:endParaRPr>
          </a:p>
        </p:txBody>
      </p:sp>
      <p:sp>
        <p:nvSpPr>
          <p:cNvPr id="30" name="object 6">
            <a:extLst>
              <a:ext uri="{FF2B5EF4-FFF2-40B4-BE49-F238E27FC236}">
                <a16:creationId xmlns:a16="http://schemas.microsoft.com/office/drawing/2014/main" id="{71BFE577-BAB4-7707-1325-AD7A7E5199DF}"/>
              </a:ext>
            </a:extLst>
          </p:cNvPr>
          <p:cNvSpPr txBox="1"/>
          <p:nvPr/>
        </p:nvSpPr>
        <p:spPr>
          <a:xfrm>
            <a:off x="359482" y="2583329"/>
            <a:ext cx="6769100" cy="734560"/>
          </a:xfrm>
          <a:prstGeom prst="rect">
            <a:avLst/>
          </a:prstGeom>
        </p:spPr>
        <p:txBody>
          <a:bodyPr vert="horz" wrap="square" lIns="0" tIns="62230" rIns="0" bIns="0" rtlCol="0">
            <a:spAutoFit/>
          </a:bodyPr>
          <a:lstStyle/>
          <a:p>
            <a:pPr marL="390525" indent="-153670">
              <a:lnSpc>
                <a:spcPct val="100000"/>
              </a:lnSpc>
              <a:spcBef>
                <a:spcPts val="570"/>
              </a:spcBef>
              <a:buClr>
                <a:srgbClr val="00A7E1"/>
              </a:buClr>
              <a:buSzPct val="91666"/>
              <a:buChar char="■"/>
              <a:tabLst>
                <a:tab pos="391160" algn="l"/>
              </a:tabLst>
            </a:pPr>
            <a:r>
              <a:rPr sz="1200" spc="-95" dirty="0">
                <a:solidFill>
                  <a:srgbClr val="231F20"/>
                </a:solidFill>
                <a:latin typeface="Yu Gothic Medium" panose="020B0500000000000000" pitchFamily="50" charset="-128"/>
                <a:ea typeface="Yu Gothic Medium" panose="020B0500000000000000" pitchFamily="50" charset="-128"/>
                <a:cs typeface="YuGoPr6N-Demi"/>
              </a:rPr>
              <a:t>ワ</a:t>
            </a:r>
            <a:r>
              <a:rPr sz="1200" spc="-60" dirty="0">
                <a:solidFill>
                  <a:srgbClr val="231F20"/>
                </a:solidFill>
                <a:latin typeface="Yu Gothic Medium" panose="020B0500000000000000" pitchFamily="50" charset="-128"/>
                <a:ea typeface="Yu Gothic Medium" panose="020B0500000000000000" pitchFamily="50" charset="-128"/>
                <a:cs typeface="YuGoPr6N-Demi"/>
              </a:rPr>
              <a:t>ク</a:t>
            </a:r>
            <a:r>
              <a:rPr sz="1200" spc="-85" dirty="0">
                <a:solidFill>
                  <a:srgbClr val="231F20"/>
                </a:solidFill>
                <a:latin typeface="Yu Gothic Medium" panose="020B0500000000000000" pitchFamily="50" charset="-128"/>
                <a:ea typeface="Yu Gothic Medium" panose="020B0500000000000000" pitchFamily="50" charset="-128"/>
                <a:cs typeface="YuGoPr6N-Demi"/>
              </a:rPr>
              <a:t>チ</a:t>
            </a:r>
            <a:r>
              <a:rPr sz="1200" spc="-55" dirty="0">
                <a:solidFill>
                  <a:srgbClr val="231F20"/>
                </a:solidFill>
                <a:latin typeface="Yu Gothic Medium" panose="020B0500000000000000" pitchFamily="50" charset="-128"/>
                <a:ea typeface="Yu Gothic Medium" panose="020B0500000000000000" pitchFamily="50" charset="-128"/>
                <a:cs typeface="YuGoPr6N-Demi"/>
              </a:rPr>
              <a:t>ン</a:t>
            </a:r>
            <a:r>
              <a:rPr sz="1200" spc="-5" dirty="0">
                <a:solidFill>
                  <a:srgbClr val="231F20"/>
                </a:solidFill>
                <a:latin typeface="Yu Gothic Medium" panose="020B0500000000000000" pitchFamily="50" charset="-128"/>
                <a:ea typeface="Yu Gothic Medium" panose="020B0500000000000000" pitchFamily="50" charset="-128"/>
                <a:cs typeface="YuGoPr6N-Demi"/>
              </a:rPr>
              <a:t>を</a:t>
            </a:r>
            <a:r>
              <a:rPr sz="1200" spc="45" dirty="0">
                <a:solidFill>
                  <a:srgbClr val="231F20"/>
                </a:solidFill>
                <a:latin typeface="Yu Gothic Medium" panose="020B0500000000000000" pitchFamily="50" charset="-128"/>
                <a:ea typeface="Yu Gothic Medium" panose="020B0500000000000000" pitchFamily="50" charset="-128"/>
                <a:cs typeface="YuGoPr6N-Demi"/>
              </a:rPr>
              <a:t>接種</a:t>
            </a:r>
            <a:r>
              <a:rPr sz="1200" spc="40" dirty="0">
                <a:solidFill>
                  <a:srgbClr val="231F20"/>
                </a:solidFill>
                <a:latin typeface="Yu Gothic Medium" panose="020B0500000000000000" pitchFamily="50" charset="-128"/>
                <a:ea typeface="Yu Gothic Medium" panose="020B0500000000000000" pitchFamily="50" charset="-128"/>
                <a:cs typeface="YuGoPr6N-Demi"/>
              </a:rPr>
              <a:t>後</a:t>
            </a:r>
            <a:r>
              <a:rPr sz="1200" dirty="0">
                <a:solidFill>
                  <a:srgbClr val="231F20"/>
                </a:solidFill>
                <a:latin typeface="Yu Gothic Medium" panose="020B0500000000000000" pitchFamily="50" charset="-128"/>
                <a:ea typeface="Yu Gothic Medium" panose="020B0500000000000000" pitchFamily="50" charset="-128"/>
                <a:cs typeface="YuGoPr6N-Demi"/>
              </a:rPr>
              <a:t>に</a:t>
            </a:r>
            <a:r>
              <a:rPr sz="1200" spc="45" dirty="0">
                <a:solidFill>
                  <a:srgbClr val="231F20"/>
                </a:solidFill>
                <a:latin typeface="Yu Gothic Medium" panose="020B0500000000000000" pitchFamily="50" charset="-128"/>
                <a:ea typeface="Yu Gothic Medium" panose="020B0500000000000000" pitchFamily="50" charset="-128"/>
                <a:cs typeface="YuGoPr6N-Demi"/>
              </a:rPr>
              <a:t>以</a:t>
            </a:r>
            <a:r>
              <a:rPr sz="1200" spc="40" dirty="0">
                <a:solidFill>
                  <a:srgbClr val="231F20"/>
                </a:solidFill>
                <a:latin typeface="Yu Gothic Medium" panose="020B0500000000000000" pitchFamily="50" charset="-128"/>
                <a:ea typeface="Yu Gothic Medium" panose="020B0500000000000000" pitchFamily="50" charset="-128"/>
                <a:cs typeface="YuGoPr6N-Demi"/>
              </a:rPr>
              <a:t>下</a:t>
            </a:r>
            <a:r>
              <a:rPr sz="1200" spc="-35" dirty="0">
                <a:solidFill>
                  <a:srgbClr val="231F20"/>
                </a:solidFill>
                <a:latin typeface="Yu Gothic Medium" panose="020B0500000000000000" pitchFamily="50" charset="-128"/>
                <a:ea typeface="Yu Gothic Medium" panose="020B0500000000000000" pitchFamily="50" charset="-128"/>
                <a:cs typeface="YuGoPr6N-Demi"/>
              </a:rPr>
              <a:t>の</a:t>
            </a:r>
            <a:r>
              <a:rPr sz="1200" spc="-180" dirty="0">
                <a:solidFill>
                  <a:srgbClr val="231F20"/>
                </a:solidFill>
                <a:latin typeface="Yu Gothic Medium" panose="020B0500000000000000" pitchFamily="50" charset="-128"/>
                <a:ea typeface="Yu Gothic Medium" panose="020B0500000000000000" pitchFamily="50" charset="-128"/>
                <a:cs typeface="YuGoPr6N-Demi"/>
              </a:rPr>
              <a:t>よ</a:t>
            </a:r>
            <a:r>
              <a:rPr sz="1200" spc="-125" dirty="0">
                <a:solidFill>
                  <a:srgbClr val="231F20"/>
                </a:solidFill>
                <a:latin typeface="Yu Gothic Medium" panose="020B0500000000000000" pitchFamily="50" charset="-128"/>
                <a:ea typeface="Yu Gothic Medium" panose="020B0500000000000000" pitchFamily="50" charset="-128"/>
                <a:cs typeface="YuGoPr6N-Demi"/>
              </a:rPr>
              <a:t>う</a:t>
            </a:r>
            <a:r>
              <a:rPr sz="1200" spc="10" dirty="0">
                <a:solidFill>
                  <a:srgbClr val="231F20"/>
                </a:solidFill>
                <a:latin typeface="Yu Gothic Medium" panose="020B0500000000000000" pitchFamily="50" charset="-128"/>
                <a:ea typeface="Yu Gothic Medium" panose="020B0500000000000000" pitchFamily="50" charset="-128"/>
                <a:cs typeface="YuGoPr6N-Demi"/>
              </a:rPr>
              <a:t>な</a:t>
            </a:r>
            <a:r>
              <a:rPr sz="1200" spc="45" dirty="0">
                <a:solidFill>
                  <a:srgbClr val="231F20"/>
                </a:solidFill>
                <a:latin typeface="Yu Gothic Medium" panose="020B0500000000000000" pitchFamily="50" charset="-128"/>
                <a:ea typeface="Yu Gothic Medium" panose="020B0500000000000000" pitchFamily="50" charset="-128"/>
                <a:cs typeface="YuGoPr6N-Demi"/>
              </a:rPr>
              <a:t>副反</a:t>
            </a:r>
            <a:r>
              <a:rPr sz="1200" spc="40" dirty="0">
                <a:solidFill>
                  <a:srgbClr val="231F20"/>
                </a:solidFill>
                <a:latin typeface="Yu Gothic Medium" panose="020B0500000000000000" pitchFamily="50" charset="-128"/>
                <a:ea typeface="Yu Gothic Medium" panose="020B0500000000000000" pitchFamily="50" charset="-128"/>
                <a:cs typeface="YuGoPr6N-Demi"/>
              </a:rPr>
              <a:t>応</a:t>
            </a:r>
            <a:r>
              <a:rPr sz="1200" spc="25" dirty="0">
                <a:solidFill>
                  <a:srgbClr val="231F20"/>
                </a:solidFill>
                <a:latin typeface="Yu Gothic Medium" panose="020B0500000000000000" pitchFamily="50" charset="-128"/>
                <a:ea typeface="Yu Gothic Medium" panose="020B0500000000000000" pitchFamily="50" charset="-128"/>
                <a:cs typeface="YuGoPr6N-Demi"/>
              </a:rPr>
              <a:t>が</a:t>
            </a:r>
            <a:r>
              <a:rPr sz="1200" spc="-80" dirty="0">
                <a:solidFill>
                  <a:srgbClr val="231F20"/>
                </a:solidFill>
                <a:latin typeface="Yu Gothic Medium" panose="020B0500000000000000" pitchFamily="50" charset="-128"/>
                <a:ea typeface="Yu Gothic Medium" panose="020B0500000000000000" pitchFamily="50" charset="-128"/>
                <a:cs typeface="YuGoPr6N-Demi"/>
              </a:rPr>
              <a:t>み</a:t>
            </a:r>
            <a:r>
              <a:rPr sz="1200" spc="-15" dirty="0">
                <a:solidFill>
                  <a:srgbClr val="231F20"/>
                </a:solidFill>
                <a:latin typeface="Yu Gothic Medium" panose="020B0500000000000000" pitchFamily="50" charset="-128"/>
                <a:ea typeface="Yu Gothic Medium" panose="020B0500000000000000" pitchFamily="50" charset="-128"/>
                <a:cs typeface="YuGoPr6N-Demi"/>
              </a:rPr>
              <a:t>ら</a:t>
            </a:r>
            <a:r>
              <a:rPr sz="1200" spc="-40" dirty="0">
                <a:solidFill>
                  <a:srgbClr val="231F20"/>
                </a:solidFill>
                <a:latin typeface="Yu Gothic Medium" panose="020B0500000000000000" pitchFamily="50" charset="-128"/>
                <a:ea typeface="Yu Gothic Medium" panose="020B0500000000000000" pitchFamily="50" charset="-128"/>
                <a:cs typeface="YuGoPr6N-Demi"/>
              </a:rPr>
              <a:t>れ</a:t>
            </a:r>
            <a:r>
              <a:rPr sz="1200" spc="-114" dirty="0">
                <a:solidFill>
                  <a:srgbClr val="231F20"/>
                </a:solidFill>
                <a:latin typeface="Yu Gothic Medium" panose="020B0500000000000000" pitchFamily="50" charset="-128"/>
                <a:ea typeface="Yu Gothic Medium" panose="020B0500000000000000" pitchFamily="50" charset="-128"/>
                <a:cs typeface="YuGoPr6N-Demi"/>
              </a:rPr>
              <a:t>る</a:t>
            </a:r>
            <a:r>
              <a:rPr sz="1200" spc="-125" dirty="0">
                <a:solidFill>
                  <a:srgbClr val="231F20"/>
                </a:solidFill>
                <a:latin typeface="Yu Gothic Medium" panose="020B0500000000000000" pitchFamily="50" charset="-128"/>
                <a:ea typeface="Yu Gothic Medium" panose="020B0500000000000000" pitchFamily="50" charset="-128"/>
                <a:cs typeface="YuGoPr6N-Demi"/>
              </a:rPr>
              <a:t>こ</a:t>
            </a:r>
            <a:r>
              <a:rPr sz="1200" spc="-85" dirty="0">
                <a:solidFill>
                  <a:srgbClr val="231F20"/>
                </a:solidFill>
                <a:latin typeface="Yu Gothic Medium" panose="020B0500000000000000" pitchFamily="50" charset="-128"/>
                <a:ea typeface="Yu Gothic Medium" panose="020B0500000000000000" pitchFamily="50" charset="-128"/>
                <a:cs typeface="YuGoPr6N-Demi"/>
              </a:rPr>
              <a:t>と</a:t>
            </a:r>
            <a:r>
              <a:rPr sz="1200" spc="65" dirty="0">
                <a:solidFill>
                  <a:srgbClr val="231F20"/>
                </a:solidFill>
                <a:latin typeface="Yu Gothic Medium" panose="020B0500000000000000" pitchFamily="50" charset="-128"/>
                <a:ea typeface="Yu Gothic Medium" panose="020B0500000000000000" pitchFamily="50" charset="-128"/>
                <a:cs typeface="YuGoPr6N-Demi"/>
              </a:rPr>
              <a:t>が</a:t>
            </a:r>
            <a:r>
              <a:rPr sz="1200" spc="-80" dirty="0">
                <a:solidFill>
                  <a:srgbClr val="231F20"/>
                </a:solidFill>
                <a:latin typeface="Yu Gothic Medium" panose="020B0500000000000000" pitchFamily="50" charset="-128"/>
                <a:ea typeface="Yu Gothic Medium" panose="020B0500000000000000" pitchFamily="50" charset="-128"/>
                <a:cs typeface="YuGoPr6N-Demi"/>
              </a:rPr>
              <a:t>あ</a:t>
            </a:r>
            <a:r>
              <a:rPr sz="1200" spc="-160" dirty="0">
                <a:solidFill>
                  <a:srgbClr val="231F20"/>
                </a:solidFill>
                <a:latin typeface="Yu Gothic Medium" panose="020B0500000000000000" pitchFamily="50" charset="-128"/>
                <a:ea typeface="Yu Gothic Medium" panose="020B0500000000000000" pitchFamily="50" charset="-128"/>
                <a:cs typeface="YuGoPr6N-Demi"/>
              </a:rPr>
              <a:t>り</a:t>
            </a:r>
            <a:r>
              <a:rPr sz="1200" spc="-55" dirty="0">
                <a:solidFill>
                  <a:srgbClr val="231F20"/>
                </a:solidFill>
                <a:latin typeface="Yu Gothic Medium" panose="020B0500000000000000" pitchFamily="50" charset="-128"/>
                <a:ea typeface="Yu Gothic Medium" panose="020B0500000000000000" pitchFamily="50" charset="-128"/>
                <a:cs typeface="YuGoPr6N-Demi"/>
              </a:rPr>
              <a:t>ま</a:t>
            </a:r>
            <a:r>
              <a:rPr sz="1200" spc="-105" dirty="0">
                <a:solidFill>
                  <a:srgbClr val="231F20"/>
                </a:solidFill>
                <a:latin typeface="Yu Gothic Medium" panose="020B0500000000000000" pitchFamily="50" charset="-128"/>
                <a:ea typeface="Yu Gothic Medium" panose="020B0500000000000000" pitchFamily="50" charset="-128"/>
                <a:cs typeface="YuGoPr6N-Demi"/>
              </a:rPr>
              <a:t>す</a:t>
            </a:r>
            <a:r>
              <a:rPr sz="1200" dirty="0">
                <a:solidFill>
                  <a:srgbClr val="231F20"/>
                </a:solidFill>
                <a:latin typeface="Yu Gothic Medium" panose="020B0500000000000000" pitchFamily="50" charset="-128"/>
                <a:ea typeface="Yu Gothic Medium" panose="020B0500000000000000" pitchFamily="50" charset="-128"/>
                <a:cs typeface="YuGoPr6N-Demi"/>
              </a:rPr>
              <a:t>。</a:t>
            </a:r>
            <a:endParaRPr sz="1200" dirty="0">
              <a:latin typeface="Yu Gothic Medium" panose="020B0500000000000000" pitchFamily="50" charset="-128"/>
              <a:ea typeface="Yu Gothic Medium" panose="020B0500000000000000" pitchFamily="50" charset="-128"/>
              <a:cs typeface="YuGoPr6N-Demi"/>
            </a:endParaRPr>
          </a:p>
          <a:p>
            <a:pPr marL="381635" marR="90170" indent="-144145">
              <a:lnSpc>
                <a:spcPct val="118100"/>
              </a:lnSpc>
              <a:spcBef>
                <a:spcPts val="430"/>
              </a:spcBef>
              <a:buClr>
                <a:srgbClr val="00A7E1"/>
              </a:buClr>
              <a:buSzPct val="91666"/>
              <a:buChar char="■"/>
              <a:tabLst>
                <a:tab pos="391160" algn="l"/>
              </a:tabLst>
            </a:pPr>
            <a:r>
              <a:rPr sz="1200" dirty="0">
                <a:solidFill>
                  <a:srgbClr val="231F20"/>
                </a:solidFill>
                <a:latin typeface="Yu Gothic Medium" panose="020B0500000000000000" pitchFamily="50" charset="-128"/>
                <a:ea typeface="Yu Gothic Medium" panose="020B0500000000000000" pitchFamily="50" charset="-128"/>
                <a:cs typeface="YuGoPr6N-Demi"/>
              </a:rPr>
              <a:t>頻</a:t>
            </a:r>
            <a:r>
              <a:rPr sz="1200" spc="-5" dirty="0">
                <a:solidFill>
                  <a:srgbClr val="231F20"/>
                </a:solidFill>
                <a:latin typeface="Yu Gothic Medium" panose="020B0500000000000000" pitchFamily="50" charset="-128"/>
                <a:ea typeface="Yu Gothic Medium" panose="020B0500000000000000" pitchFamily="50" charset="-128"/>
                <a:cs typeface="YuGoPr6N-Demi"/>
              </a:rPr>
              <a:t>度</a:t>
            </a:r>
            <a:r>
              <a:rPr sz="1200" spc="-25" dirty="0">
                <a:solidFill>
                  <a:srgbClr val="231F20"/>
                </a:solidFill>
                <a:latin typeface="Yu Gothic Medium" panose="020B0500000000000000" pitchFamily="50" charset="-128"/>
                <a:ea typeface="Yu Gothic Medium" panose="020B0500000000000000" pitchFamily="50" charset="-128"/>
                <a:cs typeface="YuGoPr6N-Demi"/>
              </a:rPr>
              <a:t>は</a:t>
            </a:r>
            <a:r>
              <a:rPr sz="1200" dirty="0">
                <a:solidFill>
                  <a:srgbClr val="231F20"/>
                </a:solidFill>
                <a:latin typeface="Yu Gothic Medium" panose="020B0500000000000000" pitchFamily="50" charset="-128"/>
                <a:ea typeface="Yu Gothic Medium" panose="020B0500000000000000" pitchFamily="50" charset="-128"/>
                <a:cs typeface="YuGoPr6N-Demi"/>
              </a:rPr>
              <a:t>不</a:t>
            </a:r>
            <a:r>
              <a:rPr sz="1200" spc="-40" dirty="0">
                <a:solidFill>
                  <a:srgbClr val="231F20"/>
                </a:solidFill>
                <a:latin typeface="Yu Gothic Medium" panose="020B0500000000000000" pitchFamily="50" charset="-128"/>
                <a:ea typeface="Yu Gothic Medium" panose="020B0500000000000000" pitchFamily="50" charset="-128"/>
                <a:cs typeface="YuGoPr6N-Demi"/>
              </a:rPr>
              <a:t>明</a:t>
            </a:r>
            <a:r>
              <a:rPr sz="1200" spc="5" dirty="0">
                <a:solidFill>
                  <a:srgbClr val="231F20"/>
                </a:solidFill>
                <a:latin typeface="Yu Gothic Medium" panose="020B0500000000000000" pitchFamily="50" charset="-128"/>
                <a:ea typeface="Yu Gothic Medium" panose="020B0500000000000000" pitchFamily="50" charset="-128"/>
                <a:cs typeface="YuGoPr6N-Demi"/>
              </a:rPr>
              <a:t>で</a:t>
            </a:r>
            <a:r>
              <a:rPr sz="1200" spc="-15" dirty="0">
                <a:solidFill>
                  <a:srgbClr val="231F20"/>
                </a:solidFill>
                <a:latin typeface="Yu Gothic Medium" panose="020B0500000000000000" pitchFamily="50" charset="-128"/>
                <a:ea typeface="Yu Gothic Medium" panose="020B0500000000000000" pitchFamily="50" charset="-128"/>
                <a:cs typeface="YuGoPr6N-Demi"/>
              </a:rPr>
              <a:t>す</a:t>
            </a:r>
            <a:r>
              <a:rPr sz="1200" spc="-65" dirty="0">
                <a:solidFill>
                  <a:srgbClr val="231F20"/>
                </a:solidFill>
                <a:latin typeface="Yu Gothic Medium" panose="020B0500000000000000" pitchFamily="50" charset="-128"/>
                <a:ea typeface="Yu Gothic Medium" panose="020B0500000000000000" pitchFamily="50" charset="-128"/>
                <a:cs typeface="YuGoPr6N-Demi"/>
              </a:rPr>
              <a:t>が</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spc="-55" dirty="0">
                <a:solidFill>
                  <a:srgbClr val="231F20"/>
                </a:solidFill>
                <a:latin typeface="Yu Gothic Medium" panose="020B0500000000000000" pitchFamily="50" charset="-128"/>
                <a:ea typeface="Yu Gothic Medium" panose="020B0500000000000000" pitchFamily="50" charset="-128"/>
                <a:cs typeface="YuGoPr6N-Demi"/>
              </a:rPr>
              <a:t>生</a:t>
            </a:r>
            <a:r>
              <a:rPr sz="1200" spc="-140" dirty="0">
                <a:solidFill>
                  <a:srgbClr val="231F20"/>
                </a:solidFill>
                <a:latin typeface="Yu Gothic Medium" panose="020B0500000000000000" pitchFamily="50" charset="-128"/>
                <a:ea typeface="Yu Gothic Medium" panose="020B0500000000000000" pitchFamily="50" charset="-128"/>
                <a:cs typeface="YuGoPr6N-Demi"/>
              </a:rPr>
              <a:t>ワ</a:t>
            </a:r>
            <a:r>
              <a:rPr sz="1200" spc="-110" dirty="0">
                <a:solidFill>
                  <a:srgbClr val="231F20"/>
                </a:solidFill>
                <a:latin typeface="Yu Gothic Medium" panose="020B0500000000000000" pitchFamily="50" charset="-128"/>
                <a:ea typeface="Yu Gothic Medium" panose="020B0500000000000000" pitchFamily="50" charset="-128"/>
                <a:cs typeface="YuGoPr6N-Demi"/>
              </a:rPr>
              <a:t>ク</a:t>
            </a:r>
            <a:r>
              <a:rPr sz="1200" spc="-130" dirty="0">
                <a:solidFill>
                  <a:srgbClr val="231F20"/>
                </a:solidFill>
                <a:latin typeface="Yu Gothic Medium" panose="020B0500000000000000" pitchFamily="50" charset="-128"/>
                <a:ea typeface="Yu Gothic Medium" panose="020B0500000000000000" pitchFamily="50" charset="-128"/>
                <a:cs typeface="YuGoPr6N-Demi"/>
              </a:rPr>
              <a:t>チ</a:t>
            </a:r>
            <a:r>
              <a:rPr sz="1200" spc="-65" dirty="0">
                <a:solidFill>
                  <a:srgbClr val="231F20"/>
                </a:solidFill>
                <a:latin typeface="Yu Gothic Medium" panose="020B0500000000000000" pitchFamily="50" charset="-128"/>
                <a:ea typeface="Yu Gothic Medium" panose="020B0500000000000000" pitchFamily="50" charset="-128"/>
                <a:cs typeface="YuGoPr6N-Demi"/>
              </a:rPr>
              <a:t>ン</a:t>
            </a:r>
            <a:r>
              <a:rPr sz="1200" spc="-75" dirty="0">
                <a:solidFill>
                  <a:srgbClr val="231F20"/>
                </a:solidFill>
                <a:latin typeface="Yu Gothic Medium" panose="020B0500000000000000" pitchFamily="50" charset="-128"/>
                <a:ea typeface="Yu Gothic Medium" panose="020B0500000000000000" pitchFamily="50" charset="-128"/>
                <a:cs typeface="YuGoPr6N-Demi"/>
              </a:rPr>
              <a:t>に</a:t>
            </a:r>
            <a:r>
              <a:rPr sz="1200" spc="10" dirty="0">
                <a:solidFill>
                  <a:srgbClr val="231F20"/>
                </a:solidFill>
                <a:latin typeface="Yu Gothic Medium" panose="020B0500000000000000" pitchFamily="50" charset="-128"/>
                <a:ea typeface="Yu Gothic Medium" panose="020B0500000000000000" pitchFamily="50" charset="-128"/>
                <a:cs typeface="YuGoPr6N-Demi"/>
              </a:rPr>
              <a:t>つ</a:t>
            </a:r>
            <a:r>
              <a:rPr sz="1200" spc="-50" dirty="0">
                <a:solidFill>
                  <a:srgbClr val="231F20"/>
                </a:solidFill>
                <a:latin typeface="Yu Gothic Medium" panose="020B0500000000000000" pitchFamily="50" charset="-128"/>
                <a:ea typeface="Yu Gothic Medium" panose="020B0500000000000000" pitchFamily="50" charset="-128"/>
                <a:cs typeface="YuGoPr6N-Demi"/>
              </a:rPr>
              <a:t>い</a:t>
            </a:r>
            <a:r>
              <a:rPr sz="1200" spc="-70" dirty="0">
                <a:solidFill>
                  <a:srgbClr val="231F20"/>
                </a:solidFill>
                <a:latin typeface="Yu Gothic Medium" panose="020B0500000000000000" pitchFamily="50" charset="-128"/>
                <a:ea typeface="Yu Gothic Medium" panose="020B0500000000000000" pitchFamily="50" charset="-128"/>
                <a:cs typeface="YuGoPr6N-Demi"/>
              </a:rPr>
              <a:t>て</a:t>
            </a:r>
            <a:r>
              <a:rPr sz="1200" spc="-25" dirty="0">
                <a:solidFill>
                  <a:srgbClr val="231F20"/>
                </a:solidFill>
                <a:latin typeface="Yu Gothic Medium" panose="020B0500000000000000" pitchFamily="50" charset="-128"/>
                <a:ea typeface="Yu Gothic Medium" panose="020B0500000000000000" pitchFamily="50" charset="-128"/>
                <a:cs typeface="YuGoPr6N-Demi"/>
              </a:rPr>
              <a:t>は</a:t>
            </a:r>
            <a:r>
              <a:rPr sz="1200" spc="-415" dirty="0">
                <a:solidFill>
                  <a:srgbClr val="231F20"/>
                </a:solidFill>
                <a:latin typeface="Yu Gothic Medium" panose="020B0500000000000000" pitchFamily="50" charset="-128"/>
                <a:ea typeface="Yu Gothic Medium" panose="020B0500000000000000" pitchFamily="50" charset="-128"/>
                <a:cs typeface="YuGoPr6N-Demi"/>
              </a:rPr>
              <a:t>、</a:t>
            </a:r>
            <a:r>
              <a:rPr sz="1200" spc="-70" dirty="0">
                <a:solidFill>
                  <a:srgbClr val="231F20"/>
                </a:solidFill>
                <a:latin typeface="Yu Gothic Medium" panose="020B0500000000000000" pitchFamily="50" charset="-128"/>
                <a:ea typeface="Yu Gothic Medium" panose="020B0500000000000000" pitchFamily="50" charset="-128"/>
                <a:cs typeface="YuGoPr6N-Demi"/>
              </a:rPr>
              <a:t>ア</a:t>
            </a:r>
            <a:r>
              <a:rPr sz="1200" spc="-125" dirty="0">
                <a:solidFill>
                  <a:srgbClr val="231F20"/>
                </a:solidFill>
                <a:latin typeface="Yu Gothic Medium" panose="020B0500000000000000" pitchFamily="50" charset="-128"/>
                <a:ea typeface="Yu Gothic Medium" panose="020B0500000000000000" pitchFamily="50" charset="-128"/>
                <a:cs typeface="YuGoPr6N-Demi"/>
              </a:rPr>
              <a:t>ナ</a:t>
            </a:r>
            <a:r>
              <a:rPr sz="1200" spc="-280" dirty="0">
                <a:solidFill>
                  <a:srgbClr val="231F20"/>
                </a:solidFill>
                <a:latin typeface="Yu Gothic Medium" panose="020B0500000000000000" pitchFamily="50" charset="-128"/>
                <a:ea typeface="Yu Gothic Medium" panose="020B0500000000000000" pitchFamily="50" charset="-128"/>
                <a:cs typeface="YuGoPr6N-Demi"/>
              </a:rPr>
              <a:t>フ</a:t>
            </a:r>
            <a:r>
              <a:rPr sz="1200" spc="-295" dirty="0">
                <a:solidFill>
                  <a:srgbClr val="231F20"/>
                </a:solidFill>
                <a:latin typeface="Yu Gothic Medium" panose="020B0500000000000000" pitchFamily="50" charset="-128"/>
                <a:ea typeface="Yu Gothic Medium" panose="020B0500000000000000" pitchFamily="50" charset="-128"/>
                <a:cs typeface="YuGoPr6N-Demi"/>
              </a:rPr>
              <a:t>ィ</a:t>
            </a:r>
            <a:r>
              <a:rPr sz="1200" spc="-125" dirty="0">
                <a:solidFill>
                  <a:srgbClr val="231F20"/>
                </a:solidFill>
                <a:latin typeface="Yu Gothic Medium" panose="020B0500000000000000" pitchFamily="50" charset="-128"/>
                <a:ea typeface="Yu Gothic Medium" panose="020B0500000000000000" pitchFamily="50" charset="-128"/>
                <a:cs typeface="YuGoPr6N-Demi"/>
              </a:rPr>
              <a:t>ラ</a:t>
            </a:r>
            <a:r>
              <a:rPr sz="1200" spc="-105" dirty="0">
                <a:solidFill>
                  <a:srgbClr val="231F20"/>
                </a:solidFill>
                <a:latin typeface="Yu Gothic Medium" panose="020B0500000000000000" pitchFamily="50" charset="-128"/>
                <a:ea typeface="Yu Gothic Medium" panose="020B0500000000000000" pitchFamily="50" charset="-128"/>
                <a:cs typeface="YuGoPr6N-Demi"/>
              </a:rPr>
              <a:t>キ</a:t>
            </a:r>
            <a:r>
              <a:rPr sz="1200" spc="-75" dirty="0">
                <a:solidFill>
                  <a:srgbClr val="231F20"/>
                </a:solidFill>
                <a:latin typeface="Yu Gothic Medium" panose="020B0500000000000000" pitchFamily="50" charset="-128"/>
                <a:ea typeface="Yu Gothic Medium" panose="020B0500000000000000" pitchFamily="50" charset="-128"/>
                <a:cs typeface="YuGoPr6N-Demi"/>
              </a:rPr>
              <a:t>シ</a:t>
            </a:r>
            <a:r>
              <a:rPr sz="1200" spc="-40" dirty="0">
                <a:solidFill>
                  <a:srgbClr val="231F20"/>
                </a:solidFill>
                <a:latin typeface="Yu Gothic Medium" panose="020B0500000000000000" pitchFamily="50" charset="-128"/>
                <a:ea typeface="Yu Gothic Medium" panose="020B0500000000000000" pitchFamily="50" charset="-128"/>
                <a:cs typeface="YuGoPr6N-Demi"/>
              </a:rPr>
              <a:t>ー</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dirty="0">
                <a:solidFill>
                  <a:srgbClr val="231F20"/>
                </a:solidFill>
                <a:latin typeface="Yu Gothic Medium" panose="020B0500000000000000" pitchFamily="50" charset="-128"/>
                <a:ea typeface="Yu Gothic Medium" panose="020B0500000000000000" pitchFamily="50" charset="-128"/>
                <a:cs typeface="YuGoPr6N-Demi"/>
              </a:rPr>
              <a:t>血小板減少性紫斑病</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dirty="0">
                <a:solidFill>
                  <a:srgbClr val="231F20"/>
                </a:solidFill>
                <a:latin typeface="Yu Gothic Medium" panose="020B0500000000000000" pitchFamily="50" charset="-128"/>
                <a:ea typeface="Yu Gothic Medium" panose="020B0500000000000000" pitchFamily="50" charset="-128"/>
                <a:cs typeface="YuGoPr6N-Demi"/>
              </a:rPr>
              <a:t>無菌性髄膜 </a:t>
            </a:r>
            <a:r>
              <a:rPr sz="1200" spc="-5" dirty="0" err="1">
                <a:solidFill>
                  <a:srgbClr val="231F20"/>
                </a:solidFill>
                <a:latin typeface="Yu Gothic Medium" panose="020B0500000000000000" pitchFamily="50" charset="-128"/>
                <a:ea typeface="Yu Gothic Medium" panose="020B0500000000000000" pitchFamily="50" charset="-128"/>
                <a:cs typeface="YuGoPr6N-Demi"/>
              </a:rPr>
              <a:t>炎</a:t>
            </a:r>
            <a:r>
              <a:rPr sz="1200" spc="-65" dirty="0" err="1">
                <a:solidFill>
                  <a:srgbClr val="231F20"/>
                </a:solidFill>
                <a:latin typeface="Yu Gothic Medium" panose="020B0500000000000000" pitchFamily="50" charset="-128"/>
                <a:ea typeface="Yu Gothic Medium" panose="020B0500000000000000" pitchFamily="50" charset="-128"/>
                <a:cs typeface="YuGoPr6N-Demi"/>
              </a:rPr>
              <a:t>が</a:t>
            </a:r>
            <a:r>
              <a:rPr sz="1200" spc="-600" dirty="0" smtClean="0">
                <a:solidFill>
                  <a:srgbClr val="231F20"/>
                </a:solidFill>
                <a:latin typeface="Yu Gothic Medium" panose="020B0500000000000000" pitchFamily="50" charset="-128"/>
                <a:ea typeface="Yu Gothic Medium" panose="020B0500000000000000" pitchFamily="50" charset="-128"/>
                <a:cs typeface="YuGoPr6N-Demi"/>
              </a:rPr>
              <a:t>、</a:t>
            </a:r>
            <a:r>
              <a:rPr lang="ja-JP" altLang="en-US" sz="1200" dirty="0" smtClean="0">
                <a:solidFill>
                  <a:srgbClr val="231F20"/>
                </a:solidFill>
                <a:latin typeface="Yu Gothic Medium" panose="020B0500000000000000" pitchFamily="50" charset="-128"/>
                <a:ea typeface="Yu Gothic Medium" panose="020B0500000000000000" pitchFamily="50" charset="-128"/>
                <a:cs typeface="YuGoPr6N-Demi"/>
              </a:rPr>
              <a:t>不活化</a:t>
            </a:r>
            <a:r>
              <a:rPr sz="1200" spc="-140" dirty="0" err="1" smtClean="0">
                <a:solidFill>
                  <a:srgbClr val="231F20"/>
                </a:solidFill>
                <a:latin typeface="Yu Gothic Medium" panose="020B0500000000000000" pitchFamily="50" charset="-128"/>
                <a:ea typeface="Yu Gothic Medium" panose="020B0500000000000000" pitchFamily="50" charset="-128"/>
                <a:cs typeface="YuGoPr6N-Demi"/>
              </a:rPr>
              <a:t>ワ</a:t>
            </a:r>
            <a:r>
              <a:rPr sz="1200" spc="-110" dirty="0" err="1" smtClean="0">
                <a:solidFill>
                  <a:srgbClr val="231F20"/>
                </a:solidFill>
                <a:latin typeface="Yu Gothic Medium" panose="020B0500000000000000" pitchFamily="50" charset="-128"/>
                <a:ea typeface="Yu Gothic Medium" panose="020B0500000000000000" pitchFamily="50" charset="-128"/>
                <a:cs typeface="YuGoPr6N-Demi"/>
              </a:rPr>
              <a:t>ク</a:t>
            </a:r>
            <a:r>
              <a:rPr sz="1200" spc="-130" dirty="0" err="1" smtClean="0">
                <a:solidFill>
                  <a:srgbClr val="231F20"/>
                </a:solidFill>
                <a:latin typeface="Yu Gothic Medium" panose="020B0500000000000000" pitchFamily="50" charset="-128"/>
                <a:ea typeface="Yu Gothic Medium" panose="020B0500000000000000" pitchFamily="50" charset="-128"/>
                <a:cs typeface="YuGoPr6N-Demi"/>
              </a:rPr>
              <a:t>チ</a:t>
            </a:r>
            <a:r>
              <a:rPr sz="1200" spc="-65" dirty="0" err="1" smtClean="0">
                <a:solidFill>
                  <a:srgbClr val="231F20"/>
                </a:solidFill>
                <a:latin typeface="Yu Gothic Medium" panose="020B0500000000000000" pitchFamily="50" charset="-128"/>
                <a:ea typeface="Yu Gothic Medium" panose="020B0500000000000000" pitchFamily="50" charset="-128"/>
                <a:cs typeface="YuGoPr6N-Demi"/>
              </a:rPr>
              <a:t>ン</a:t>
            </a:r>
            <a:r>
              <a:rPr sz="1200" spc="-75" dirty="0" err="1" smtClean="0">
                <a:solidFill>
                  <a:srgbClr val="231F20"/>
                </a:solidFill>
                <a:latin typeface="Yu Gothic Medium" panose="020B0500000000000000" pitchFamily="50" charset="-128"/>
                <a:ea typeface="Yu Gothic Medium" panose="020B0500000000000000" pitchFamily="50" charset="-128"/>
                <a:cs typeface="YuGoPr6N-Demi"/>
              </a:rPr>
              <a:t>に</a:t>
            </a:r>
            <a:r>
              <a:rPr sz="1200" spc="10" dirty="0" err="1" smtClean="0">
                <a:solidFill>
                  <a:srgbClr val="231F20"/>
                </a:solidFill>
                <a:latin typeface="Yu Gothic Medium" panose="020B0500000000000000" pitchFamily="50" charset="-128"/>
                <a:ea typeface="Yu Gothic Medium" panose="020B0500000000000000" pitchFamily="50" charset="-128"/>
                <a:cs typeface="YuGoPr6N-Demi"/>
              </a:rPr>
              <a:t>つ</a:t>
            </a:r>
            <a:r>
              <a:rPr sz="1200" spc="-50" dirty="0" err="1" smtClean="0">
                <a:solidFill>
                  <a:srgbClr val="231F20"/>
                </a:solidFill>
                <a:latin typeface="Yu Gothic Medium" panose="020B0500000000000000" pitchFamily="50" charset="-128"/>
                <a:ea typeface="Yu Gothic Medium" panose="020B0500000000000000" pitchFamily="50" charset="-128"/>
                <a:cs typeface="YuGoPr6N-Demi"/>
              </a:rPr>
              <a:t>い</a:t>
            </a:r>
            <a:r>
              <a:rPr sz="1200" spc="-70" dirty="0" err="1" smtClean="0">
                <a:solidFill>
                  <a:srgbClr val="231F20"/>
                </a:solidFill>
                <a:latin typeface="Yu Gothic Medium" panose="020B0500000000000000" pitchFamily="50" charset="-128"/>
                <a:ea typeface="Yu Gothic Medium" panose="020B0500000000000000" pitchFamily="50" charset="-128"/>
                <a:cs typeface="YuGoPr6N-Demi"/>
              </a:rPr>
              <a:t>て</a:t>
            </a:r>
            <a:r>
              <a:rPr sz="1200" spc="-25" dirty="0" err="1" smtClean="0">
                <a:solidFill>
                  <a:srgbClr val="231F20"/>
                </a:solidFill>
                <a:latin typeface="Yu Gothic Medium" panose="020B0500000000000000" pitchFamily="50" charset="-128"/>
                <a:ea typeface="Yu Gothic Medium" panose="020B0500000000000000" pitchFamily="50" charset="-128"/>
                <a:cs typeface="YuGoPr6N-Demi"/>
              </a:rPr>
              <a:t>は</a:t>
            </a:r>
            <a:r>
              <a:rPr sz="1200" spc="-645" dirty="0" err="1">
                <a:solidFill>
                  <a:srgbClr val="231F20"/>
                </a:solidFill>
                <a:latin typeface="Yu Gothic Medium" panose="020B0500000000000000" pitchFamily="50" charset="-128"/>
                <a:ea typeface="Yu Gothic Medium" panose="020B0500000000000000" pitchFamily="50" charset="-128"/>
                <a:cs typeface="YuGoPr6N-Demi"/>
              </a:rPr>
              <a:t>、</a:t>
            </a:r>
            <a:r>
              <a:rPr sz="1200" spc="-185" dirty="0" err="1">
                <a:solidFill>
                  <a:srgbClr val="231F20"/>
                </a:solidFill>
                <a:latin typeface="Yu Gothic Medium" panose="020B0500000000000000" pitchFamily="50" charset="-128"/>
                <a:ea typeface="Yu Gothic Medium" panose="020B0500000000000000" pitchFamily="50" charset="-128"/>
                <a:cs typeface="YuGoPr6N-Demi"/>
              </a:rPr>
              <a:t>シ</a:t>
            </a:r>
            <a:r>
              <a:rPr sz="1200" spc="-265" dirty="0" err="1">
                <a:solidFill>
                  <a:srgbClr val="231F20"/>
                </a:solidFill>
                <a:latin typeface="Yu Gothic Medium" panose="020B0500000000000000" pitchFamily="50" charset="-128"/>
                <a:ea typeface="Yu Gothic Medium" panose="020B0500000000000000" pitchFamily="50" charset="-128"/>
                <a:cs typeface="YuGoPr6N-Demi"/>
              </a:rPr>
              <a:t>ョ</a:t>
            </a:r>
            <a:r>
              <a:rPr sz="1200" spc="-200" dirty="0" err="1">
                <a:solidFill>
                  <a:srgbClr val="231F20"/>
                </a:solidFill>
                <a:latin typeface="Yu Gothic Medium" panose="020B0500000000000000" pitchFamily="50" charset="-128"/>
                <a:ea typeface="Yu Gothic Medium" panose="020B0500000000000000" pitchFamily="50" charset="-128"/>
                <a:cs typeface="YuGoPr6N-Demi"/>
              </a:rPr>
              <a:t>ッ</a:t>
            </a:r>
            <a:r>
              <a:rPr sz="1200" spc="-204" dirty="0" err="1">
                <a:solidFill>
                  <a:srgbClr val="231F20"/>
                </a:solidFill>
                <a:latin typeface="Yu Gothic Medium" panose="020B0500000000000000" pitchFamily="50" charset="-128"/>
                <a:ea typeface="Yu Gothic Medium" panose="020B0500000000000000" pitchFamily="50" charset="-128"/>
                <a:cs typeface="YuGoPr6N-Demi"/>
              </a:rPr>
              <a:t>ク</a:t>
            </a:r>
            <a:r>
              <a:rPr sz="1200" spc="-675" dirty="0" err="1">
                <a:solidFill>
                  <a:srgbClr val="231F20"/>
                </a:solidFill>
                <a:latin typeface="Yu Gothic Medium" panose="020B0500000000000000" pitchFamily="50" charset="-128"/>
                <a:ea typeface="Yu Gothic Medium" panose="020B0500000000000000" pitchFamily="50" charset="-128"/>
                <a:cs typeface="YuGoPr6N-Demi"/>
              </a:rPr>
              <a:t>、</a:t>
            </a:r>
            <a:r>
              <a:rPr sz="1200" spc="-70" dirty="0" err="1">
                <a:solidFill>
                  <a:srgbClr val="231F20"/>
                </a:solidFill>
                <a:latin typeface="Yu Gothic Medium" panose="020B0500000000000000" pitchFamily="50" charset="-128"/>
                <a:ea typeface="Yu Gothic Medium" panose="020B0500000000000000" pitchFamily="50" charset="-128"/>
                <a:cs typeface="YuGoPr6N-Demi"/>
              </a:rPr>
              <a:t>ア</a:t>
            </a:r>
            <a:r>
              <a:rPr sz="1200" spc="-125" dirty="0" err="1">
                <a:solidFill>
                  <a:srgbClr val="231F20"/>
                </a:solidFill>
                <a:latin typeface="Yu Gothic Medium" panose="020B0500000000000000" pitchFamily="50" charset="-128"/>
                <a:ea typeface="Yu Gothic Medium" panose="020B0500000000000000" pitchFamily="50" charset="-128"/>
                <a:cs typeface="YuGoPr6N-Demi"/>
              </a:rPr>
              <a:t>ナ</a:t>
            </a:r>
            <a:r>
              <a:rPr sz="1200" spc="-280" dirty="0" err="1">
                <a:solidFill>
                  <a:srgbClr val="231F20"/>
                </a:solidFill>
                <a:latin typeface="Yu Gothic Medium" panose="020B0500000000000000" pitchFamily="50" charset="-128"/>
                <a:ea typeface="Yu Gothic Medium" panose="020B0500000000000000" pitchFamily="50" charset="-128"/>
                <a:cs typeface="YuGoPr6N-Demi"/>
              </a:rPr>
              <a:t>フ</a:t>
            </a:r>
            <a:r>
              <a:rPr sz="1200" spc="-295" dirty="0" err="1">
                <a:solidFill>
                  <a:srgbClr val="231F20"/>
                </a:solidFill>
                <a:latin typeface="Yu Gothic Medium" panose="020B0500000000000000" pitchFamily="50" charset="-128"/>
                <a:ea typeface="Yu Gothic Medium" panose="020B0500000000000000" pitchFamily="50" charset="-128"/>
                <a:cs typeface="YuGoPr6N-Demi"/>
              </a:rPr>
              <a:t>ィ</a:t>
            </a:r>
            <a:r>
              <a:rPr sz="1200" spc="-125" dirty="0" err="1">
                <a:solidFill>
                  <a:srgbClr val="231F20"/>
                </a:solidFill>
                <a:latin typeface="Yu Gothic Medium" panose="020B0500000000000000" pitchFamily="50" charset="-128"/>
                <a:ea typeface="Yu Gothic Medium" panose="020B0500000000000000" pitchFamily="50" charset="-128"/>
                <a:cs typeface="YuGoPr6N-Demi"/>
              </a:rPr>
              <a:t>ラ</a:t>
            </a:r>
            <a:r>
              <a:rPr sz="1200" spc="-105" dirty="0" err="1">
                <a:solidFill>
                  <a:srgbClr val="231F20"/>
                </a:solidFill>
                <a:latin typeface="Yu Gothic Medium" panose="020B0500000000000000" pitchFamily="50" charset="-128"/>
                <a:ea typeface="Yu Gothic Medium" panose="020B0500000000000000" pitchFamily="50" charset="-128"/>
                <a:cs typeface="YuGoPr6N-Demi"/>
              </a:rPr>
              <a:t>キ</a:t>
            </a:r>
            <a:r>
              <a:rPr sz="1200" spc="-75" dirty="0" err="1">
                <a:solidFill>
                  <a:srgbClr val="231F20"/>
                </a:solidFill>
                <a:latin typeface="Yu Gothic Medium" panose="020B0500000000000000" pitchFamily="50" charset="-128"/>
                <a:ea typeface="Yu Gothic Medium" panose="020B0500000000000000" pitchFamily="50" charset="-128"/>
                <a:cs typeface="YuGoPr6N-Demi"/>
              </a:rPr>
              <a:t>シ</a:t>
            </a:r>
            <a:r>
              <a:rPr sz="1200" spc="-45" dirty="0" err="1">
                <a:solidFill>
                  <a:srgbClr val="231F20"/>
                </a:solidFill>
                <a:latin typeface="Yu Gothic Medium" panose="020B0500000000000000" pitchFamily="50" charset="-128"/>
                <a:ea typeface="Yu Gothic Medium" panose="020B0500000000000000" pitchFamily="50" charset="-128"/>
                <a:cs typeface="YuGoPr6N-Demi"/>
              </a:rPr>
              <a:t>ー</a:t>
            </a:r>
            <a:r>
              <a:rPr sz="1200" spc="-25" dirty="0" err="1">
                <a:solidFill>
                  <a:srgbClr val="231F20"/>
                </a:solidFill>
                <a:latin typeface="Yu Gothic Medium" panose="020B0500000000000000" pitchFamily="50" charset="-128"/>
                <a:ea typeface="Yu Gothic Medium" panose="020B0500000000000000" pitchFamily="50" charset="-128"/>
                <a:cs typeface="YuGoPr6N-Demi"/>
              </a:rPr>
              <a:t>が</a:t>
            </a:r>
            <a:r>
              <a:rPr sz="1200" spc="-130" dirty="0" err="1">
                <a:solidFill>
                  <a:srgbClr val="231F20"/>
                </a:solidFill>
                <a:latin typeface="Yu Gothic Medium" panose="020B0500000000000000" pitchFamily="50" charset="-128"/>
                <a:ea typeface="Yu Gothic Medium" panose="020B0500000000000000" pitchFamily="50" charset="-128"/>
                <a:cs typeface="YuGoPr6N-Demi"/>
              </a:rPr>
              <a:t>み</a:t>
            </a:r>
            <a:r>
              <a:rPr sz="1200" spc="-65" dirty="0" err="1">
                <a:solidFill>
                  <a:srgbClr val="231F20"/>
                </a:solidFill>
                <a:latin typeface="Yu Gothic Medium" panose="020B0500000000000000" pitchFamily="50" charset="-128"/>
                <a:ea typeface="Yu Gothic Medium" panose="020B0500000000000000" pitchFamily="50" charset="-128"/>
                <a:cs typeface="YuGoPr6N-Demi"/>
              </a:rPr>
              <a:t>ら</a:t>
            </a:r>
            <a:r>
              <a:rPr sz="1200" spc="-90" dirty="0" err="1">
                <a:solidFill>
                  <a:srgbClr val="231F20"/>
                </a:solidFill>
                <a:latin typeface="Yu Gothic Medium" panose="020B0500000000000000" pitchFamily="50" charset="-128"/>
                <a:ea typeface="Yu Gothic Medium" panose="020B0500000000000000" pitchFamily="50" charset="-128"/>
                <a:cs typeface="YuGoPr6N-Demi"/>
              </a:rPr>
              <a:t>れ</a:t>
            </a:r>
            <a:r>
              <a:rPr sz="1200" spc="-160" dirty="0" err="1">
                <a:solidFill>
                  <a:srgbClr val="231F20"/>
                </a:solidFill>
                <a:latin typeface="Yu Gothic Medium" panose="020B0500000000000000" pitchFamily="50" charset="-128"/>
                <a:ea typeface="Yu Gothic Medium" panose="020B0500000000000000" pitchFamily="50" charset="-128"/>
                <a:cs typeface="YuGoPr6N-Demi"/>
              </a:rPr>
              <a:t>る</a:t>
            </a:r>
            <a:r>
              <a:rPr sz="1200" spc="-175" dirty="0" err="1">
                <a:solidFill>
                  <a:srgbClr val="231F20"/>
                </a:solidFill>
                <a:latin typeface="Yu Gothic Medium" panose="020B0500000000000000" pitchFamily="50" charset="-128"/>
                <a:ea typeface="Yu Gothic Medium" panose="020B0500000000000000" pitchFamily="50" charset="-128"/>
                <a:cs typeface="YuGoPr6N-Demi"/>
              </a:rPr>
              <a:t>こ</a:t>
            </a:r>
            <a:r>
              <a:rPr sz="1200" spc="-135" dirty="0" err="1">
                <a:solidFill>
                  <a:srgbClr val="231F20"/>
                </a:solidFill>
                <a:latin typeface="Yu Gothic Medium" panose="020B0500000000000000" pitchFamily="50" charset="-128"/>
                <a:ea typeface="Yu Gothic Medium" panose="020B0500000000000000" pitchFamily="50" charset="-128"/>
                <a:cs typeface="YuGoPr6N-Demi"/>
              </a:rPr>
              <a:t>と</a:t>
            </a:r>
            <a:r>
              <a:rPr sz="1200" spc="20" dirty="0" err="1">
                <a:solidFill>
                  <a:srgbClr val="231F20"/>
                </a:solidFill>
                <a:latin typeface="Yu Gothic Medium" panose="020B0500000000000000" pitchFamily="50" charset="-128"/>
                <a:ea typeface="Yu Gothic Medium" panose="020B0500000000000000" pitchFamily="50" charset="-128"/>
                <a:cs typeface="YuGoPr6N-Demi"/>
              </a:rPr>
              <a:t>が</a:t>
            </a:r>
            <a:r>
              <a:rPr sz="1200" spc="-125" dirty="0" err="1">
                <a:solidFill>
                  <a:srgbClr val="231F20"/>
                </a:solidFill>
                <a:latin typeface="Yu Gothic Medium" panose="020B0500000000000000" pitchFamily="50" charset="-128"/>
                <a:ea typeface="Yu Gothic Medium" panose="020B0500000000000000" pitchFamily="50" charset="-128"/>
                <a:cs typeface="YuGoPr6N-Demi"/>
              </a:rPr>
              <a:t>あ</a:t>
            </a:r>
            <a:r>
              <a:rPr sz="1200" spc="-204" dirty="0" err="1">
                <a:solidFill>
                  <a:srgbClr val="231F20"/>
                </a:solidFill>
                <a:latin typeface="Yu Gothic Medium" panose="020B0500000000000000" pitchFamily="50" charset="-128"/>
                <a:ea typeface="Yu Gothic Medium" panose="020B0500000000000000" pitchFamily="50" charset="-128"/>
                <a:cs typeface="YuGoPr6N-Demi"/>
              </a:rPr>
              <a:t>り</a:t>
            </a:r>
            <a:r>
              <a:rPr sz="1200" spc="-105" dirty="0" err="1">
                <a:solidFill>
                  <a:srgbClr val="231F20"/>
                </a:solidFill>
                <a:latin typeface="Yu Gothic Medium" panose="020B0500000000000000" pitchFamily="50" charset="-128"/>
                <a:ea typeface="Yu Gothic Medium" panose="020B0500000000000000" pitchFamily="50" charset="-128"/>
                <a:cs typeface="YuGoPr6N-Demi"/>
              </a:rPr>
              <a:t>ま</a:t>
            </a:r>
            <a:r>
              <a:rPr sz="1200" spc="-155" dirty="0" err="1">
                <a:solidFill>
                  <a:srgbClr val="231F20"/>
                </a:solidFill>
                <a:latin typeface="Yu Gothic Medium" panose="020B0500000000000000" pitchFamily="50" charset="-128"/>
                <a:ea typeface="Yu Gothic Medium" panose="020B0500000000000000" pitchFamily="50" charset="-128"/>
                <a:cs typeface="YuGoPr6N-Demi"/>
              </a:rPr>
              <a:t>す</a:t>
            </a:r>
            <a:r>
              <a:rPr sz="1200" dirty="0">
                <a:solidFill>
                  <a:srgbClr val="231F20"/>
                </a:solidFill>
                <a:latin typeface="Yu Gothic Medium" panose="020B0500000000000000" pitchFamily="50" charset="-128"/>
                <a:ea typeface="Yu Gothic Medium" panose="020B0500000000000000" pitchFamily="50" charset="-128"/>
                <a:cs typeface="YuGoPr6N-Demi"/>
              </a:rPr>
              <a:t>。</a:t>
            </a:r>
            <a:endParaRPr sz="1200" dirty="0">
              <a:latin typeface="Yu Gothic Medium" panose="020B0500000000000000" pitchFamily="50" charset="-128"/>
              <a:ea typeface="Yu Gothic Medium" panose="020B0500000000000000" pitchFamily="50" charset="-128"/>
              <a:cs typeface="YuGoPr6N-Demi"/>
            </a:endParaRPr>
          </a:p>
        </p:txBody>
      </p:sp>
      <p:sp>
        <p:nvSpPr>
          <p:cNvPr id="31" name="object 6">
            <a:extLst>
              <a:ext uri="{FF2B5EF4-FFF2-40B4-BE49-F238E27FC236}">
                <a16:creationId xmlns:a16="http://schemas.microsoft.com/office/drawing/2014/main" id="{D397FE1E-D182-3CC5-5A00-5ED1E111CE9D}"/>
              </a:ext>
            </a:extLst>
          </p:cNvPr>
          <p:cNvSpPr txBox="1"/>
          <p:nvPr/>
        </p:nvSpPr>
        <p:spPr>
          <a:xfrm>
            <a:off x="359482" y="2298700"/>
            <a:ext cx="6769100" cy="262892"/>
          </a:xfrm>
          <a:prstGeom prst="rect">
            <a:avLst/>
          </a:prstGeom>
        </p:spPr>
        <p:txBody>
          <a:bodyPr vert="horz" wrap="square" lIns="0" tIns="62230" rIns="0" bIns="0" rtlCol="0">
            <a:spAutoFit/>
          </a:bodyPr>
          <a:lstStyle/>
          <a:p>
            <a:pPr marL="94615">
              <a:lnSpc>
                <a:spcPct val="100000"/>
              </a:lnSpc>
            </a:pPr>
            <a:r>
              <a:rPr sz="1300" b="1" spc="30" dirty="0">
                <a:solidFill>
                  <a:srgbClr val="414042"/>
                </a:solidFill>
                <a:latin typeface="Yu Gothic Medium" panose="020B0500000000000000" pitchFamily="50" charset="-128"/>
                <a:ea typeface="Yu Gothic Medium" panose="020B0500000000000000" pitchFamily="50" charset="-128"/>
                <a:cs typeface="Yu Gothic Pr6N"/>
              </a:rPr>
              <a:t>◎</a:t>
            </a:r>
            <a:r>
              <a:rPr sz="1300" b="1" spc="-45" dirty="0">
                <a:solidFill>
                  <a:srgbClr val="414042"/>
                </a:solidFill>
                <a:latin typeface="Yu Gothic Medium" panose="020B0500000000000000" pitchFamily="50" charset="-128"/>
                <a:ea typeface="Yu Gothic Medium" panose="020B0500000000000000" pitchFamily="50" charset="-128"/>
                <a:cs typeface="Yu Gothic Pr6N"/>
              </a:rPr>
              <a:t>ワ</a:t>
            </a:r>
            <a:r>
              <a:rPr sz="1300" b="1" spc="-20" dirty="0">
                <a:solidFill>
                  <a:srgbClr val="414042"/>
                </a:solidFill>
                <a:latin typeface="Yu Gothic Medium" panose="020B0500000000000000" pitchFamily="50" charset="-128"/>
                <a:ea typeface="Yu Gothic Medium" panose="020B0500000000000000" pitchFamily="50" charset="-128"/>
                <a:cs typeface="Yu Gothic Pr6N"/>
              </a:rPr>
              <a:t>ク</a:t>
            </a:r>
            <a:r>
              <a:rPr sz="1300" b="1" spc="-30" dirty="0">
                <a:solidFill>
                  <a:srgbClr val="414042"/>
                </a:solidFill>
                <a:latin typeface="Yu Gothic Medium" panose="020B0500000000000000" pitchFamily="50" charset="-128"/>
                <a:ea typeface="Yu Gothic Medium" panose="020B0500000000000000" pitchFamily="50" charset="-128"/>
                <a:cs typeface="Yu Gothic Pr6N"/>
              </a:rPr>
              <a:t>チ</a:t>
            </a:r>
            <a:r>
              <a:rPr sz="1300" b="1" spc="20" dirty="0">
                <a:solidFill>
                  <a:srgbClr val="414042"/>
                </a:solidFill>
                <a:latin typeface="Yu Gothic Medium" panose="020B0500000000000000" pitchFamily="50" charset="-128"/>
                <a:ea typeface="Yu Gothic Medium" panose="020B0500000000000000" pitchFamily="50" charset="-128"/>
                <a:cs typeface="Yu Gothic Pr6N"/>
              </a:rPr>
              <a:t>ン</a:t>
            </a:r>
            <a:r>
              <a:rPr sz="1300" b="1" spc="95" dirty="0">
                <a:solidFill>
                  <a:srgbClr val="414042"/>
                </a:solidFill>
                <a:latin typeface="Yu Gothic Medium" panose="020B0500000000000000" pitchFamily="50" charset="-128"/>
                <a:ea typeface="Yu Gothic Medium" panose="020B0500000000000000" pitchFamily="50" charset="-128"/>
                <a:cs typeface="Yu Gothic Pr6N"/>
              </a:rPr>
              <a:t>の</a:t>
            </a:r>
            <a:r>
              <a:rPr sz="1300" b="1" spc="100" dirty="0">
                <a:solidFill>
                  <a:srgbClr val="414042"/>
                </a:solidFill>
                <a:latin typeface="Yu Gothic Medium" panose="020B0500000000000000" pitchFamily="50" charset="-128"/>
                <a:ea typeface="Yu Gothic Medium" panose="020B0500000000000000" pitchFamily="50" charset="-128"/>
                <a:cs typeface="Yu Gothic Pr6N"/>
              </a:rPr>
              <a:t>安全性</a:t>
            </a:r>
            <a:endParaRPr sz="1300" b="1">
              <a:latin typeface="Yu Gothic Medium" panose="020B0500000000000000" pitchFamily="50" charset="-128"/>
              <a:ea typeface="Yu Gothic Medium" panose="020B0500000000000000" pitchFamily="50" charset="-128"/>
              <a:cs typeface="Yu Gothic Pr6N"/>
            </a:endParaRPr>
          </a:p>
        </p:txBody>
      </p:sp>
      <p:sp>
        <p:nvSpPr>
          <p:cNvPr id="32" name="object 3">
            <a:extLst>
              <a:ext uri="{FF2B5EF4-FFF2-40B4-BE49-F238E27FC236}">
                <a16:creationId xmlns:a16="http://schemas.microsoft.com/office/drawing/2014/main" id="{A701765C-27E1-D3FE-AC96-73A56E247B17}"/>
              </a:ext>
            </a:extLst>
          </p:cNvPr>
          <p:cNvSpPr txBox="1"/>
          <p:nvPr/>
        </p:nvSpPr>
        <p:spPr>
          <a:xfrm>
            <a:off x="359482" y="6487458"/>
            <a:ext cx="6477635" cy="957185"/>
          </a:xfrm>
          <a:prstGeom prst="rect">
            <a:avLst/>
          </a:prstGeom>
        </p:spPr>
        <p:txBody>
          <a:bodyPr vert="horz" wrap="square" lIns="0" tIns="12700" rIns="0" bIns="0" rtlCol="0">
            <a:spAutoFit/>
          </a:bodyPr>
          <a:lstStyle/>
          <a:p>
            <a:pPr marL="292735" marR="5080" indent="139700" algn="just">
              <a:lnSpc>
                <a:spcPct val="139600"/>
              </a:lnSpc>
              <a:spcBef>
                <a:spcPts val="285"/>
              </a:spcBef>
            </a:pPr>
            <a:r>
              <a:rPr sz="1100" spc="-20" dirty="0">
                <a:solidFill>
                  <a:srgbClr val="231F20"/>
                </a:solidFill>
                <a:latin typeface="Yu Gothic Medium" panose="020B0500000000000000" pitchFamily="50" charset="-128"/>
                <a:ea typeface="Yu Gothic Medium" panose="020B0500000000000000" pitchFamily="50" charset="-128"/>
                <a:cs typeface="YuGoPr6N-Demi"/>
              </a:rPr>
              <a:t>予</a:t>
            </a:r>
            <a:r>
              <a:rPr sz="1100" spc="10" dirty="0">
                <a:solidFill>
                  <a:srgbClr val="231F20"/>
                </a:solidFill>
                <a:latin typeface="Yu Gothic Medium" panose="020B0500000000000000" pitchFamily="50" charset="-128"/>
                <a:ea typeface="Yu Gothic Medium" panose="020B0500000000000000" pitchFamily="50" charset="-128"/>
                <a:cs typeface="YuGoPr6N-Demi"/>
              </a:rPr>
              <a:t>防</a:t>
            </a:r>
            <a:r>
              <a:rPr sz="1100" spc="5" dirty="0">
                <a:solidFill>
                  <a:srgbClr val="231F20"/>
                </a:solidFill>
                <a:latin typeface="Yu Gothic Medium" panose="020B0500000000000000" pitchFamily="50" charset="-128"/>
                <a:ea typeface="Yu Gothic Medium" panose="020B0500000000000000" pitchFamily="50" charset="-128"/>
                <a:cs typeface="YuGoPr6N-Demi"/>
              </a:rPr>
              <a:t>接</a:t>
            </a:r>
            <a:r>
              <a:rPr sz="1100" spc="-50" dirty="0">
                <a:solidFill>
                  <a:srgbClr val="231F20"/>
                </a:solidFill>
                <a:latin typeface="Yu Gothic Medium" panose="020B0500000000000000" pitchFamily="50" charset="-128"/>
                <a:ea typeface="Yu Gothic Medium" panose="020B0500000000000000" pitchFamily="50" charset="-128"/>
                <a:cs typeface="YuGoPr6N-Demi"/>
              </a:rPr>
              <a:t>種</a:t>
            </a:r>
            <a:r>
              <a:rPr sz="1100" spc="-5" dirty="0">
                <a:solidFill>
                  <a:srgbClr val="231F20"/>
                </a:solidFill>
                <a:latin typeface="Yu Gothic Medium" panose="020B0500000000000000" pitchFamily="50" charset="-128"/>
                <a:ea typeface="Yu Gothic Medium" panose="020B0500000000000000" pitchFamily="50" charset="-128"/>
                <a:cs typeface="YuGoPr6N-Demi"/>
              </a:rPr>
              <a:t>は</a:t>
            </a:r>
            <a:r>
              <a:rPr sz="1100" spc="-345" dirty="0">
                <a:solidFill>
                  <a:srgbClr val="231F20"/>
                </a:solidFill>
                <a:latin typeface="Yu Gothic Medium" panose="020B0500000000000000" pitchFamily="50" charset="-128"/>
                <a:ea typeface="Yu Gothic Medium" panose="020B0500000000000000" pitchFamily="50" charset="-128"/>
                <a:cs typeface="YuGoPr6N-Demi"/>
              </a:rPr>
              <a:t>、</a:t>
            </a:r>
            <a:r>
              <a:rPr sz="1100" spc="10" dirty="0">
                <a:solidFill>
                  <a:srgbClr val="231F20"/>
                </a:solidFill>
                <a:latin typeface="Yu Gothic Medium" panose="020B0500000000000000" pitchFamily="50" charset="-128"/>
                <a:ea typeface="Yu Gothic Medium" panose="020B0500000000000000" pitchFamily="50" charset="-128"/>
                <a:cs typeface="YuGoPr6N-Demi"/>
              </a:rPr>
              <a:t>感染</a:t>
            </a:r>
            <a:r>
              <a:rPr sz="1100" spc="-50" dirty="0">
                <a:solidFill>
                  <a:srgbClr val="231F20"/>
                </a:solidFill>
                <a:latin typeface="Yu Gothic Medium" panose="020B0500000000000000" pitchFamily="50" charset="-128"/>
                <a:ea typeface="Yu Gothic Medium" panose="020B0500000000000000" pitchFamily="50" charset="-128"/>
                <a:cs typeface="YuGoPr6N-Demi"/>
              </a:rPr>
              <a:t>症</a:t>
            </a:r>
            <a:r>
              <a:rPr sz="1100" spc="-45" dirty="0">
                <a:solidFill>
                  <a:srgbClr val="231F20"/>
                </a:solidFill>
                <a:latin typeface="Yu Gothic Medium" panose="020B0500000000000000" pitchFamily="50" charset="-128"/>
                <a:ea typeface="Yu Gothic Medium" panose="020B0500000000000000" pitchFamily="50" charset="-128"/>
                <a:cs typeface="YuGoPr6N-Demi"/>
              </a:rPr>
              <a:t>を</a:t>
            </a:r>
            <a:r>
              <a:rPr sz="1100" spc="-20" dirty="0">
                <a:solidFill>
                  <a:srgbClr val="231F20"/>
                </a:solidFill>
                <a:latin typeface="Yu Gothic Medium" panose="020B0500000000000000" pitchFamily="50" charset="-128"/>
                <a:ea typeface="Yu Gothic Medium" panose="020B0500000000000000" pitchFamily="50" charset="-128"/>
                <a:cs typeface="YuGoPr6N-Demi"/>
              </a:rPr>
              <a:t>予</a:t>
            </a:r>
            <a:r>
              <a:rPr sz="1100" dirty="0">
                <a:solidFill>
                  <a:srgbClr val="231F20"/>
                </a:solidFill>
                <a:latin typeface="Yu Gothic Medium" panose="020B0500000000000000" pitchFamily="50" charset="-128"/>
                <a:ea typeface="Yu Gothic Medium" panose="020B0500000000000000" pitchFamily="50" charset="-128"/>
                <a:cs typeface="YuGoPr6N-Demi"/>
              </a:rPr>
              <a:t>防</a:t>
            </a:r>
            <a:r>
              <a:rPr sz="1100" spc="-110" dirty="0">
                <a:solidFill>
                  <a:srgbClr val="231F20"/>
                </a:solidFill>
                <a:latin typeface="Yu Gothic Medium" panose="020B0500000000000000" pitchFamily="50" charset="-128"/>
                <a:ea typeface="Yu Gothic Medium" panose="020B0500000000000000" pitchFamily="50" charset="-128"/>
                <a:cs typeface="YuGoPr6N-Demi"/>
              </a:rPr>
              <a:t>す</a:t>
            </a:r>
            <a:r>
              <a:rPr sz="1100" spc="-125" dirty="0">
                <a:solidFill>
                  <a:srgbClr val="231F20"/>
                </a:solidFill>
                <a:latin typeface="Yu Gothic Medium" panose="020B0500000000000000" pitchFamily="50" charset="-128"/>
                <a:ea typeface="Yu Gothic Medium" panose="020B0500000000000000" pitchFamily="50" charset="-128"/>
                <a:cs typeface="YuGoPr6N-Demi"/>
              </a:rPr>
              <a:t>る</a:t>
            </a:r>
            <a:r>
              <a:rPr sz="1100" spc="-75" dirty="0">
                <a:solidFill>
                  <a:srgbClr val="231F20"/>
                </a:solidFill>
                <a:latin typeface="Yu Gothic Medium" panose="020B0500000000000000" pitchFamily="50" charset="-128"/>
                <a:ea typeface="Yu Gothic Medium" panose="020B0500000000000000" pitchFamily="50" charset="-128"/>
                <a:cs typeface="YuGoPr6N-Demi"/>
              </a:rPr>
              <a:t>た</a:t>
            </a:r>
            <a:r>
              <a:rPr sz="1100" spc="-70" dirty="0">
                <a:solidFill>
                  <a:srgbClr val="231F20"/>
                </a:solidFill>
                <a:latin typeface="Yu Gothic Medium" panose="020B0500000000000000" pitchFamily="50" charset="-128"/>
                <a:ea typeface="Yu Gothic Medium" panose="020B0500000000000000" pitchFamily="50" charset="-128"/>
                <a:cs typeface="YuGoPr6N-Demi"/>
              </a:rPr>
              <a:t>め</a:t>
            </a:r>
            <a:r>
              <a:rPr sz="1100" spc="-40" dirty="0">
                <a:solidFill>
                  <a:srgbClr val="231F20"/>
                </a:solidFill>
                <a:latin typeface="Yu Gothic Medium" panose="020B0500000000000000" pitchFamily="50" charset="-128"/>
                <a:ea typeface="Yu Gothic Medium" panose="020B0500000000000000" pitchFamily="50" charset="-128"/>
                <a:cs typeface="YuGoPr6N-Demi"/>
              </a:rPr>
              <a:t>に</a:t>
            </a:r>
            <a:r>
              <a:rPr sz="1100" spc="-5" dirty="0">
                <a:solidFill>
                  <a:srgbClr val="231F20"/>
                </a:solidFill>
                <a:latin typeface="Yu Gothic Medium" panose="020B0500000000000000" pitchFamily="50" charset="-128"/>
                <a:ea typeface="Yu Gothic Medium" panose="020B0500000000000000" pitchFamily="50" charset="-128"/>
                <a:cs typeface="YuGoPr6N-Demi"/>
              </a:rPr>
              <a:t>重</a:t>
            </a:r>
            <a:r>
              <a:rPr sz="1100" spc="-40" dirty="0">
                <a:solidFill>
                  <a:srgbClr val="231F20"/>
                </a:solidFill>
                <a:latin typeface="Yu Gothic Medium" panose="020B0500000000000000" pitchFamily="50" charset="-128"/>
                <a:ea typeface="Yu Gothic Medium" panose="020B0500000000000000" pitchFamily="50" charset="-128"/>
                <a:cs typeface="YuGoPr6N-Demi"/>
              </a:rPr>
              <a:t>要</a:t>
            </a:r>
            <a:r>
              <a:rPr sz="1100" spc="-95" dirty="0">
                <a:solidFill>
                  <a:srgbClr val="231F20"/>
                </a:solidFill>
                <a:latin typeface="Yu Gothic Medium" panose="020B0500000000000000" pitchFamily="50" charset="-128"/>
                <a:ea typeface="Yu Gothic Medium" panose="020B0500000000000000" pitchFamily="50" charset="-128"/>
                <a:cs typeface="YuGoPr6N-Demi"/>
              </a:rPr>
              <a:t>な</a:t>
            </a:r>
            <a:r>
              <a:rPr sz="1100" spc="-90" dirty="0">
                <a:solidFill>
                  <a:srgbClr val="231F20"/>
                </a:solidFill>
                <a:latin typeface="Yu Gothic Medium" panose="020B0500000000000000" pitchFamily="50" charset="-128"/>
                <a:ea typeface="Yu Gothic Medium" panose="020B0500000000000000" pitchFamily="50" charset="-128"/>
                <a:cs typeface="YuGoPr6N-Demi"/>
              </a:rPr>
              <a:t>も</a:t>
            </a:r>
            <a:r>
              <a:rPr sz="1100" spc="-75" dirty="0">
                <a:solidFill>
                  <a:srgbClr val="231F20"/>
                </a:solidFill>
                <a:latin typeface="Yu Gothic Medium" panose="020B0500000000000000" pitchFamily="50" charset="-128"/>
                <a:ea typeface="Yu Gothic Medium" panose="020B0500000000000000" pitchFamily="50" charset="-128"/>
                <a:cs typeface="YuGoPr6N-Demi"/>
              </a:rPr>
              <a:t>の</a:t>
            </a:r>
            <a:r>
              <a:rPr sz="1100" spc="-40" dirty="0">
                <a:solidFill>
                  <a:srgbClr val="231F20"/>
                </a:solidFill>
                <a:latin typeface="Yu Gothic Medium" panose="020B0500000000000000" pitchFamily="50" charset="-128"/>
                <a:ea typeface="Yu Gothic Medium" panose="020B0500000000000000" pitchFamily="50" charset="-128"/>
                <a:cs typeface="YuGoPr6N-Demi"/>
              </a:rPr>
              <a:t>です</a:t>
            </a:r>
            <a:r>
              <a:rPr sz="1100" spc="-105" dirty="0">
                <a:solidFill>
                  <a:srgbClr val="231F20"/>
                </a:solidFill>
                <a:latin typeface="Yu Gothic Medium" panose="020B0500000000000000" pitchFamily="50" charset="-128"/>
                <a:ea typeface="Yu Gothic Medium" panose="020B0500000000000000" pitchFamily="50" charset="-128"/>
                <a:cs typeface="YuGoPr6N-Demi"/>
              </a:rPr>
              <a:t>が</a:t>
            </a:r>
            <a:r>
              <a:rPr sz="1100" spc="-380" dirty="0">
                <a:solidFill>
                  <a:srgbClr val="231F20"/>
                </a:solidFill>
                <a:latin typeface="Yu Gothic Medium" panose="020B0500000000000000" pitchFamily="50" charset="-128"/>
                <a:ea typeface="Yu Gothic Medium" panose="020B0500000000000000" pitchFamily="50" charset="-128"/>
                <a:cs typeface="YuGoPr6N-Demi"/>
              </a:rPr>
              <a:t>、</a:t>
            </a:r>
            <a:r>
              <a:rPr sz="1100" spc="20" dirty="0">
                <a:solidFill>
                  <a:srgbClr val="231F20"/>
                </a:solidFill>
                <a:latin typeface="Yu Gothic Medium" panose="020B0500000000000000" pitchFamily="50" charset="-128"/>
                <a:ea typeface="Yu Gothic Medium" panose="020B0500000000000000" pitchFamily="50" charset="-128"/>
                <a:cs typeface="YuGoPr6N-Demi"/>
              </a:rPr>
              <a:t>健</a:t>
            </a:r>
            <a:r>
              <a:rPr sz="1100" dirty="0">
                <a:solidFill>
                  <a:srgbClr val="231F20"/>
                </a:solidFill>
                <a:latin typeface="Yu Gothic Medium" panose="020B0500000000000000" pitchFamily="50" charset="-128"/>
                <a:ea typeface="Yu Gothic Medium" panose="020B0500000000000000" pitchFamily="50" charset="-128"/>
                <a:cs typeface="YuGoPr6N-Demi"/>
              </a:rPr>
              <a:t>康</a:t>
            </a:r>
            <a:r>
              <a:rPr sz="1100" spc="-5" dirty="0">
                <a:solidFill>
                  <a:srgbClr val="231F20"/>
                </a:solidFill>
                <a:latin typeface="Yu Gothic Medium" panose="020B0500000000000000" pitchFamily="50" charset="-128"/>
                <a:ea typeface="Yu Gothic Medium" panose="020B0500000000000000" pitchFamily="50" charset="-128"/>
                <a:cs typeface="YuGoPr6N-Demi"/>
              </a:rPr>
              <a:t>被</a:t>
            </a:r>
            <a:r>
              <a:rPr sz="1100" spc="-330" dirty="0">
                <a:solidFill>
                  <a:srgbClr val="231F20"/>
                </a:solidFill>
                <a:latin typeface="Yu Gothic Medium" panose="020B0500000000000000" pitchFamily="50" charset="-128"/>
                <a:ea typeface="Yu Gothic Medium" panose="020B0500000000000000" pitchFamily="50" charset="-128"/>
                <a:cs typeface="YuGoPr6N-Demi"/>
              </a:rPr>
              <a:t>害</a:t>
            </a:r>
            <a:r>
              <a:rPr sz="1100" spc="-15" dirty="0">
                <a:solidFill>
                  <a:srgbClr val="231F20"/>
                </a:solidFill>
                <a:latin typeface="Yu Gothic Medium" panose="020B0500000000000000" pitchFamily="50" charset="-128"/>
                <a:ea typeface="Yu Gothic Medium" panose="020B0500000000000000" pitchFamily="50" charset="-128"/>
                <a:cs typeface="YuGoPr6N-Demi"/>
              </a:rPr>
              <a:t>（</a:t>
            </a:r>
            <a:r>
              <a:rPr sz="1100" spc="-10" dirty="0">
                <a:solidFill>
                  <a:srgbClr val="231F20"/>
                </a:solidFill>
                <a:latin typeface="Yu Gothic Medium" panose="020B0500000000000000" pitchFamily="50" charset="-128"/>
                <a:ea typeface="Yu Gothic Medium" panose="020B0500000000000000" pitchFamily="50" charset="-128"/>
                <a:cs typeface="YuGoPr6N-Demi"/>
              </a:rPr>
              <a:t>病</a:t>
            </a:r>
            <a:r>
              <a:rPr sz="1100" spc="-35" dirty="0">
                <a:solidFill>
                  <a:srgbClr val="231F20"/>
                </a:solidFill>
                <a:latin typeface="Yu Gothic Medium" panose="020B0500000000000000" pitchFamily="50" charset="-128"/>
                <a:ea typeface="Yu Gothic Medium" panose="020B0500000000000000" pitchFamily="50" charset="-128"/>
                <a:cs typeface="YuGoPr6N-Demi"/>
              </a:rPr>
              <a:t>気</a:t>
            </a:r>
            <a:r>
              <a:rPr sz="1100" spc="-60" dirty="0">
                <a:solidFill>
                  <a:srgbClr val="231F20"/>
                </a:solidFill>
                <a:latin typeface="Yu Gothic Medium" panose="020B0500000000000000" pitchFamily="50" charset="-128"/>
                <a:ea typeface="Yu Gothic Medium" panose="020B0500000000000000" pitchFamily="50" charset="-128"/>
                <a:cs typeface="YuGoPr6N-Demi"/>
              </a:rPr>
              <a:t>に</a:t>
            </a:r>
            <a:r>
              <a:rPr sz="1100" spc="-120" dirty="0">
                <a:solidFill>
                  <a:srgbClr val="231F20"/>
                </a:solidFill>
                <a:latin typeface="Yu Gothic Medium" panose="020B0500000000000000" pitchFamily="50" charset="-128"/>
                <a:ea typeface="Yu Gothic Medium" panose="020B0500000000000000" pitchFamily="50" charset="-128"/>
                <a:cs typeface="YuGoPr6N-Demi"/>
              </a:rPr>
              <a:t>な</a:t>
            </a:r>
            <a:r>
              <a:rPr sz="1100" spc="-135" dirty="0">
                <a:solidFill>
                  <a:srgbClr val="231F20"/>
                </a:solidFill>
                <a:latin typeface="Yu Gothic Medium" panose="020B0500000000000000" pitchFamily="50" charset="-128"/>
                <a:ea typeface="Yu Gothic Medium" panose="020B0500000000000000" pitchFamily="50" charset="-128"/>
                <a:cs typeface="YuGoPr6N-Demi"/>
              </a:rPr>
              <a:t>っ</a:t>
            </a:r>
            <a:r>
              <a:rPr sz="1100" spc="-145" dirty="0">
                <a:solidFill>
                  <a:srgbClr val="231F20"/>
                </a:solidFill>
                <a:latin typeface="Yu Gothic Medium" panose="020B0500000000000000" pitchFamily="50" charset="-128"/>
                <a:ea typeface="Yu Gothic Medium" panose="020B0500000000000000" pitchFamily="50" charset="-128"/>
                <a:cs typeface="YuGoPr6N-Demi"/>
              </a:rPr>
              <a:t>た</a:t>
            </a:r>
            <a:r>
              <a:rPr sz="1100" spc="-120" dirty="0">
                <a:solidFill>
                  <a:srgbClr val="231F20"/>
                </a:solidFill>
                <a:latin typeface="Yu Gothic Medium" panose="020B0500000000000000" pitchFamily="50" charset="-128"/>
                <a:ea typeface="Yu Gothic Medium" panose="020B0500000000000000" pitchFamily="50" charset="-128"/>
                <a:cs typeface="YuGoPr6N-Demi"/>
              </a:rPr>
              <a:t>り</a:t>
            </a:r>
            <a:r>
              <a:rPr sz="1100" spc="-5" dirty="0">
                <a:solidFill>
                  <a:srgbClr val="231F20"/>
                </a:solidFill>
                <a:latin typeface="Yu Gothic Medium" panose="020B0500000000000000" pitchFamily="50" charset="-128"/>
                <a:ea typeface="Yu Gothic Medium" panose="020B0500000000000000" pitchFamily="50" charset="-128"/>
                <a:cs typeface="YuGoPr6N-Demi"/>
              </a:rPr>
              <a:t>障</a:t>
            </a:r>
            <a:r>
              <a:rPr sz="1100" spc="-30" dirty="0">
                <a:solidFill>
                  <a:srgbClr val="231F20"/>
                </a:solidFill>
                <a:latin typeface="Yu Gothic Medium" panose="020B0500000000000000" pitchFamily="50" charset="-128"/>
                <a:ea typeface="Yu Gothic Medium" panose="020B0500000000000000" pitchFamily="50" charset="-128"/>
                <a:cs typeface="YuGoPr6N-Demi"/>
              </a:rPr>
              <a:t>害</a:t>
            </a:r>
            <a:r>
              <a:rPr sz="1100" spc="25" dirty="0">
                <a:solidFill>
                  <a:srgbClr val="231F20"/>
                </a:solidFill>
                <a:latin typeface="Yu Gothic Medium" panose="020B0500000000000000" pitchFamily="50" charset="-128"/>
                <a:ea typeface="Yu Gothic Medium" panose="020B0500000000000000" pitchFamily="50" charset="-128"/>
                <a:cs typeface="YuGoPr6N-Demi"/>
              </a:rPr>
              <a:t>が</a:t>
            </a:r>
            <a:r>
              <a:rPr sz="1100" spc="-55" dirty="0">
                <a:solidFill>
                  <a:srgbClr val="231F20"/>
                </a:solidFill>
                <a:latin typeface="Yu Gothic Medium" panose="020B0500000000000000" pitchFamily="50" charset="-128"/>
                <a:ea typeface="Yu Gothic Medium" panose="020B0500000000000000" pitchFamily="50" charset="-128"/>
                <a:cs typeface="YuGoPr6N-Demi"/>
              </a:rPr>
              <a:t>残</a:t>
            </a:r>
            <a:r>
              <a:rPr sz="1100" spc="-135" dirty="0">
                <a:solidFill>
                  <a:srgbClr val="231F20"/>
                </a:solidFill>
                <a:latin typeface="Yu Gothic Medium" panose="020B0500000000000000" pitchFamily="50" charset="-128"/>
                <a:ea typeface="Yu Gothic Medium" panose="020B0500000000000000" pitchFamily="50" charset="-128"/>
                <a:cs typeface="YuGoPr6N-Demi"/>
              </a:rPr>
              <a:t>っ</a:t>
            </a:r>
            <a:r>
              <a:rPr sz="1100" spc="-145" dirty="0">
                <a:solidFill>
                  <a:srgbClr val="231F20"/>
                </a:solidFill>
                <a:latin typeface="Yu Gothic Medium" panose="020B0500000000000000" pitchFamily="50" charset="-128"/>
                <a:ea typeface="Yu Gothic Medium" panose="020B0500000000000000" pitchFamily="50" charset="-128"/>
                <a:cs typeface="YuGoPr6N-Demi"/>
              </a:rPr>
              <a:t>た</a:t>
            </a:r>
            <a:r>
              <a:rPr sz="1100" spc="-125" dirty="0">
                <a:solidFill>
                  <a:srgbClr val="231F20"/>
                </a:solidFill>
                <a:latin typeface="Yu Gothic Medium" panose="020B0500000000000000" pitchFamily="50" charset="-128"/>
                <a:ea typeface="Yu Gothic Medium" panose="020B0500000000000000" pitchFamily="50" charset="-128"/>
                <a:cs typeface="YuGoPr6N-Demi"/>
              </a:rPr>
              <a:t>り</a:t>
            </a:r>
            <a:r>
              <a:rPr sz="1100" dirty="0">
                <a:solidFill>
                  <a:srgbClr val="231F20"/>
                </a:solidFill>
                <a:latin typeface="Yu Gothic Medium" panose="020B0500000000000000" pitchFamily="50" charset="-128"/>
                <a:ea typeface="Yu Gothic Medium" panose="020B0500000000000000" pitchFamily="50" charset="-128"/>
                <a:cs typeface="YuGoPr6N-Demi"/>
              </a:rPr>
              <a:t>す </a:t>
            </a:r>
            <a:r>
              <a:rPr sz="1100" spc="-114" dirty="0">
                <a:solidFill>
                  <a:srgbClr val="231F20"/>
                </a:solidFill>
                <a:latin typeface="Yu Gothic Medium" panose="020B0500000000000000" pitchFamily="50" charset="-128"/>
                <a:ea typeface="Yu Gothic Medium" panose="020B0500000000000000" pitchFamily="50" charset="-128"/>
                <a:cs typeface="YuGoPr6N-Demi"/>
              </a:rPr>
              <a:t>る</a:t>
            </a:r>
            <a:r>
              <a:rPr sz="1100" spc="-135" dirty="0">
                <a:solidFill>
                  <a:srgbClr val="231F20"/>
                </a:solidFill>
                <a:latin typeface="Yu Gothic Medium" panose="020B0500000000000000" pitchFamily="50" charset="-128"/>
                <a:ea typeface="Yu Gothic Medium" panose="020B0500000000000000" pitchFamily="50" charset="-128"/>
                <a:cs typeface="YuGoPr6N-Demi"/>
              </a:rPr>
              <a:t>こ</a:t>
            </a:r>
            <a:r>
              <a:rPr sz="1100" spc="-100" dirty="0">
                <a:solidFill>
                  <a:srgbClr val="231F20"/>
                </a:solidFill>
                <a:latin typeface="Yu Gothic Medium" panose="020B0500000000000000" pitchFamily="50" charset="-128"/>
                <a:ea typeface="Yu Gothic Medium" panose="020B0500000000000000" pitchFamily="50" charset="-128"/>
                <a:cs typeface="YuGoPr6N-Demi"/>
              </a:rPr>
              <a:t>と</a:t>
            </a:r>
            <a:r>
              <a:rPr sz="1100" spc="-335" dirty="0">
                <a:solidFill>
                  <a:srgbClr val="231F20"/>
                </a:solidFill>
                <a:latin typeface="Yu Gothic Medium" panose="020B0500000000000000" pitchFamily="50" charset="-128"/>
                <a:ea typeface="Yu Gothic Medium" panose="020B0500000000000000" pitchFamily="50" charset="-128"/>
                <a:cs typeface="YuGoPr6N-Demi"/>
              </a:rPr>
              <a:t>）</a:t>
            </a:r>
            <a:r>
              <a:rPr sz="1100" spc="20" dirty="0">
                <a:solidFill>
                  <a:srgbClr val="231F20"/>
                </a:solidFill>
                <a:latin typeface="Yu Gothic Medium" panose="020B0500000000000000" pitchFamily="50" charset="-128"/>
                <a:ea typeface="Yu Gothic Medium" panose="020B0500000000000000" pitchFamily="50" charset="-128"/>
                <a:cs typeface="YuGoPr6N-Demi"/>
              </a:rPr>
              <a:t>が</a:t>
            </a:r>
            <a:r>
              <a:rPr sz="1100" spc="-55" dirty="0">
                <a:solidFill>
                  <a:srgbClr val="231F20"/>
                </a:solidFill>
                <a:latin typeface="Yu Gothic Medium" panose="020B0500000000000000" pitchFamily="50" charset="-128"/>
                <a:ea typeface="Yu Gothic Medium" panose="020B0500000000000000" pitchFamily="50" charset="-128"/>
                <a:cs typeface="YuGoPr6N-Demi"/>
              </a:rPr>
              <a:t>起</a:t>
            </a:r>
            <a:r>
              <a:rPr sz="1100" spc="-150" dirty="0">
                <a:solidFill>
                  <a:srgbClr val="231F20"/>
                </a:solidFill>
                <a:latin typeface="Yu Gothic Medium" panose="020B0500000000000000" pitchFamily="50" charset="-128"/>
                <a:ea typeface="Yu Gothic Medium" panose="020B0500000000000000" pitchFamily="50" charset="-128"/>
                <a:cs typeface="YuGoPr6N-Demi"/>
              </a:rPr>
              <a:t>こ</a:t>
            </a:r>
            <a:r>
              <a:rPr sz="1100" spc="-114" dirty="0">
                <a:solidFill>
                  <a:srgbClr val="231F20"/>
                </a:solidFill>
                <a:latin typeface="Yu Gothic Medium" panose="020B0500000000000000" pitchFamily="50" charset="-128"/>
                <a:ea typeface="Yu Gothic Medium" panose="020B0500000000000000" pitchFamily="50" charset="-128"/>
                <a:cs typeface="YuGoPr6N-Demi"/>
              </a:rPr>
              <a:t>る</a:t>
            </a:r>
            <a:r>
              <a:rPr sz="1100" spc="-135" dirty="0">
                <a:solidFill>
                  <a:srgbClr val="231F20"/>
                </a:solidFill>
                <a:latin typeface="Yu Gothic Medium" panose="020B0500000000000000" pitchFamily="50" charset="-128"/>
                <a:ea typeface="Yu Gothic Medium" panose="020B0500000000000000" pitchFamily="50" charset="-128"/>
                <a:cs typeface="YuGoPr6N-Demi"/>
              </a:rPr>
              <a:t>こ</a:t>
            </a:r>
            <a:r>
              <a:rPr sz="1100" spc="-95" dirty="0">
                <a:solidFill>
                  <a:srgbClr val="231F20"/>
                </a:solidFill>
                <a:latin typeface="Yu Gothic Medium" panose="020B0500000000000000" pitchFamily="50" charset="-128"/>
                <a:ea typeface="Yu Gothic Medium" panose="020B0500000000000000" pitchFamily="50" charset="-128"/>
                <a:cs typeface="YuGoPr6N-Demi"/>
              </a:rPr>
              <a:t>と</a:t>
            </a:r>
            <a:r>
              <a:rPr sz="1100" spc="-40" dirty="0">
                <a:solidFill>
                  <a:srgbClr val="231F20"/>
                </a:solidFill>
                <a:latin typeface="Yu Gothic Medium" panose="020B0500000000000000" pitchFamily="50" charset="-128"/>
                <a:ea typeface="Yu Gothic Medium" panose="020B0500000000000000" pitchFamily="50" charset="-128"/>
                <a:cs typeface="YuGoPr6N-Demi"/>
              </a:rPr>
              <a:t>が</a:t>
            </a:r>
            <a:r>
              <a:rPr sz="1100" spc="-130" dirty="0">
                <a:solidFill>
                  <a:srgbClr val="231F20"/>
                </a:solidFill>
                <a:latin typeface="Yu Gothic Medium" panose="020B0500000000000000" pitchFamily="50" charset="-128"/>
                <a:ea typeface="Yu Gothic Medium" panose="020B0500000000000000" pitchFamily="50" charset="-128"/>
                <a:cs typeface="YuGoPr6N-Demi"/>
              </a:rPr>
              <a:t>あ</a:t>
            </a:r>
            <a:r>
              <a:rPr sz="1100" spc="-175" dirty="0">
                <a:solidFill>
                  <a:srgbClr val="231F20"/>
                </a:solidFill>
                <a:latin typeface="Yu Gothic Medium" panose="020B0500000000000000" pitchFamily="50" charset="-128"/>
                <a:ea typeface="Yu Gothic Medium" panose="020B0500000000000000" pitchFamily="50" charset="-128"/>
                <a:cs typeface="YuGoPr6N-Demi"/>
              </a:rPr>
              <a:t>り</a:t>
            </a:r>
            <a:r>
              <a:rPr sz="1100" spc="-75" dirty="0">
                <a:solidFill>
                  <a:srgbClr val="231F20"/>
                </a:solidFill>
                <a:latin typeface="Yu Gothic Medium" panose="020B0500000000000000" pitchFamily="50" charset="-128"/>
                <a:ea typeface="Yu Gothic Medium" panose="020B0500000000000000" pitchFamily="50" charset="-128"/>
                <a:cs typeface="YuGoPr6N-Demi"/>
              </a:rPr>
              <a:t>ま</a:t>
            </a:r>
            <a:r>
              <a:rPr sz="1100" spc="-180" dirty="0">
                <a:solidFill>
                  <a:srgbClr val="231F20"/>
                </a:solidFill>
                <a:latin typeface="Yu Gothic Medium" panose="020B0500000000000000" pitchFamily="50" charset="-128"/>
                <a:ea typeface="Yu Gothic Medium" panose="020B0500000000000000" pitchFamily="50" charset="-128"/>
                <a:cs typeface="YuGoPr6N-Demi"/>
              </a:rPr>
              <a:t>す</a:t>
            </a:r>
            <a:r>
              <a:rPr sz="1100" spc="-345" dirty="0">
                <a:solidFill>
                  <a:srgbClr val="231F20"/>
                </a:solidFill>
                <a:latin typeface="Yu Gothic Medium" panose="020B0500000000000000" pitchFamily="50" charset="-128"/>
                <a:ea typeface="Yu Gothic Medium" panose="020B0500000000000000" pitchFamily="50" charset="-128"/>
                <a:cs typeface="YuGoPr6N-Demi"/>
              </a:rPr>
              <a:t>。</a:t>
            </a:r>
            <a:r>
              <a:rPr sz="1100" dirty="0">
                <a:solidFill>
                  <a:srgbClr val="231F20"/>
                </a:solidFill>
                <a:latin typeface="Yu Gothic Medium" panose="020B0500000000000000" pitchFamily="50" charset="-128"/>
                <a:ea typeface="Yu Gothic Medium" panose="020B0500000000000000" pitchFamily="50" charset="-128"/>
                <a:cs typeface="YuGoPr6N-Demi"/>
              </a:rPr>
              <a:t>極</a:t>
            </a:r>
            <a:r>
              <a:rPr sz="1100" spc="-95" dirty="0">
                <a:solidFill>
                  <a:srgbClr val="231F20"/>
                </a:solidFill>
                <a:latin typeface="Yu Gothic Medium" panose="020B0500000000000000" pitchFamily="50" charset="-128"/>
                <a:ea typeface="Yu Gothic Medium" panose="020B0500000000000000" pitchFamily="50" charset="-128"/>
                <a:cs typeface="YuGoPr6N-Demi"/>
              </a:rPr>
              <a:t>め</a:t>
            </a:r>
            <a:r>
              <a:rPr sz="1100" spc="-90" dirty="0">
                <a:solidFill>
                  <a:srgbClr val="231F20"/>
                </a:solidFill>
                <a:latin typeface="Yu Gothic Medium" panose="020B0500000000000000" pitchFamily="50" charset="-128"/>
                <a:ea typeface="Yu Gothic Medium" panose="020B0500000000000000" pitchFamily="50" charset="-128"/>
                <a:cs typeface="YuGoPr6N-Demi"/>
              </a:rPr>
              <a:t>て</a:t>
            </a:r>
            <a:r>
              <a:rPr sz="1100" spc="-80" dirty="0">
                <a:solidFill>
                  <a:srgbClr val="231F20"/>
                </a:solidFill>
                <a:latin typeface="Yu Gothic Medium" panose="020B0500000000000000" pitchFamily="50" charset="-128"/>
                <a:ea typeface="Yu Gothic Medium" panose="020B0500000000000000" pitchFamily="50" charset="-128"/>
                <a:cs typeface="YuGoPr6N-Demi"/>
              </a:rPr>
              <a:t>ま</a:t>
            </a:r>
            <a:r>
              <a:rPr sz="1100" spc="-110" dirty="0">
                <a:solidFill>
                  <a:srgbClr val="231F20"/>
                </a:solidFill>
                <a:latin typeface="Yu Gothic Medium" panose="020B0500000000000000" pitchFamily="50" charset="-128"/>
                <a:ea typeface="Yu Gothic Medium" panose="020B0500000000000000" pitchFamily="50" charset="-128"/>
                <a:cs typeface="YuGoPr6N-Demi"/>
              </a:rPr>
              <a:t>れ</a:t>
            </a:r>
            <a:r>
              <a:rPr sz="1100" spc="-20" dirty="0">
                <a:solidFill>
                  <a:srgbClr val="231F20"/>
                </a:solidFill>
                <a:latin typeface="Yu Gothic Medium" panose="020B0500000000000000" pitchFamily="50" charset="-128"/>
                <a:ea typeface="Yu Gothic Medium" panose="020B0500000000000000" pitchFamily="50" charset="-128"/>
                <a:cs typeface="YuGoPr6N-Demi"/>
              </a:rPr>
              <a:t>で</a:t>
            </a:r>
            <a:r>
              <a:rPr sz="1100" spc="-30" dirty="0">
                <a:solidFill>
                  <a:srgbClr val="231F20"/>
                </a:solidFill>
                <a:latin typeface="Yu Gothic Medium" panose="020B0500000000000000" pitchFamily="50" charset="-128"/>
                <a:ea typeface="Yu Gothic Medium" panose="020B0500000000000000" pitchFamily="50" charset="-128"/>
                <a:cs typeface="YuGoPr6N-Demi"/>
              </a:rPr>
              <a:t>は</a:t>
            </a:r>
            <a:r>
              <a:rPr sz="1100" spc="-60" dirty="0">
                <a:solidFill>
                  <a:srgbClr val="231F20"/>
                </a:solidFill>
                <a:latin typeface="Yu Gothic Medium" panose="020B0500000000000000" pitchFamily="50" charset="-128"/>
                <a:ea typeface="Yu Gothic Medium" panose="020B0500000000000000" pitchFamily="50" charset="-128"/>
                <a:cs typeface="YuGoPr6N-Demi"/>
              </a:rPr>
              <a:t>あ</a:t>
            </a:r>
            <a:r>
              <a:rPr sz="1100" spc="-110" dirty="0">
                <a:solidFill>
                  <a:srgbClr val="231F20"/>
                </a:solidFill>
                <a:latin typeface="Yu Gothic Medium" panose="020B0500000000000000" pitchFamily="50" charset="-128"/>
                <a:ea typeface="Yu Gothic Medium" panose="020B0500000000000000" pitchFamily="50" charset="-128"/>
                <a:cs typeface="YuGoPr6N-Demi"/>
              </a:rPr>
              <a:t>る</a:t>
            </a:r>
            <a:r>
              <a:rPr sz="1100" spc="-80" dirty="0">
                <a:solidFill>
                  <a:srgbClr val="231F20"/>
                </a:solidFill>
                <a:latin typeface="Yu Gothic Medium" panose="020B0500000000000000" pitchFamily="50" charset="-128"/>
                <a:ea typeface="Yu Gothic Medium" panose="020B0500000000000000" pitchFamily="50" charset="-128"/>
                <a:cs typeface="YuGoPr6N-Demi"/>
              </a:rPr>
              <a:t>も</a:t>
            </a:r>
            <a:r>
              <a:rPr sz="1100" spc="-35" dirty="0">
                <a:solidFill>
                  <a:srgbClr val="231F20"/>
                </a:solidFill>
                <a:latin typeface="Yu Gothic Medium" panose="020B0500000000000000" pitchFamily="50" charset="-128"/>
                <a:ea typeface="Yu Gothic Medium" panose="020B0500000000000000" pitchFamily="50" charset="-128"/>
                <a:cs typeface="YuGoPr6N-Demi"/>
              </a:rPr>
              <a:t>の</a:t>
            </a:r>
            <a:r>
              <a:rPr sz="1100" spc="-45" dirty="0">
                <a:solidFill>
                  <a:srgbClr val="231F20"/>
                </a:solidFill>
                <a:latin typeface="Yu Gothic Medium" panose="020B0500000000000000" pitchFamily="50" charset="-128"/>
                <a:ea typeface="Yu Gothic Medium" panose="020B0500000000000000" pitchFamily="50" charset="-128"/>
                <a:cs typeface="YuGoPr6N-Demi"/>
              </a:rPr>
              <a:t>の</a:t>
            </a:r>
            <a:r>
              <a:rPr sz="1100" spc="-335" dirty="0">
                <a:solidFill>
                  <a:srgbClr val="231F20"/>
                </a:solidFill>
                <a:latin typeface="Yu Gothic Medium" panose="020B0500000000000000" pitchFamily="50" charset="-128"/>
                <a:ea typeface="Yu Gothic Medium" panose="020B0500000000000000" pitchFamily="50" charset="-128"/>
                <a:cs typeface="YuGoPr6N-Demi"/>
              </a:rPr>
              <a:t>、</a:t>
            </a:r>
            <a:r>
              <a:rPr sz="1100" spc="15" dirty="0">
                <a:solidFill>
                  <a:srgbClr val="231F20"/>
                </a:solidFill>
                <a:latin typeface="Yu Gothic Medium" panose="020B0500000000000000" pitchFamily="50" charset="-128"/>
                <a:ea typeface="Yu Gothic Medium" panose="020B0500000000000000" pitchFamily="50" charset="-128"/>
                <a:cs typeface="YuGoPr6N-Demi"/>
              </a:rPr>
              <a:t>副</a:t>
            </a:r>
            <a:r>
              <a:rPr sz="1100" spc="30" dirty="0">
                <a:solidFill>
                  <a:srgbClr val="231F20"/>
                </a:solidFill>
                <a:latin typeface="Yu Gothic Medium" panose="020B0500000000000000" pitchFamily="50" charset="-128"/>
                <a:ea typeface="Yu Gothic Medium" panose="020B0500000000000000" pitchFamily="50" charset="-128"/>
                <a:cs typeface="YuGoPr6N-Demi"/>
              </a:rPr>
              <a:t>反</a:t>
            </a:r>
            <a:r>
              <a:rPr sz="1100" spc="-35" dirty="0">
                <a:solidFill>
                  <a:srgbClr val="231F20"/>
                </a:solidFill>
                <a:latin typeface="Yu Gothic Medium" panose="020B0500000000000000" pitchFamily="50" charset="-128"/>
                <a:ea typeface="Yu Gothic Medium" panose="020B0500000000000000" pitchFamily="50" charset="-128"/>
                <a:cs typeface="YuGoPr6N-Demi"/>
              </a:rPr>
              <a:t>応</a:t>
            </a:r>
            <a:r>
              <a:rPr sz="1100" spc="-70" dirty="0">
                <a:solidFill>
                  <a:srgbClr val="231F20"/>
                </a:solidFill>
                <a:latin typeface="Yu Gothic Medium" panose="020B0500000000000000" pitchFamily="50" charset="-128"/>
                <a:ea typeface="Yu Gothic Medium" panose="020B0500000000000000" pitchFamily="50" charset="-128"/>
                <a:cs typeface="YuGoPr6N-Demi"/>
              </a:rPr>
              <a:t>に</a:t>
            </a:r>
            <a:r>
              <a:rPr sz="1100" spc="-155" dirty="0">
                <a:solidFill>
                  <a:srgbClr val="231F20"/>
                </a:solidFill>
                <a:latin typeface="Yu Gothic Medium" panose="020B0500000000000000" pitchFamily="50" charset="-128"/>
                <a:ea typeface="Yu Gothic Medium" panose="020B0500000000000000" pitchFamily="50" charset="-128"/>
                <a:cs typeface="YuGoPr6N-Demi"/>
              </a:rPr>
              <a:t>よ</a:t>
            </a:r>
            <a:r>
              <a:rPr sz="1100" spc="-55" dirty="0">
                <a:solidFill>
                  <a:srgbClr val="231F20"/>
                </a:solidFill>
                <a:latin typeface="Yu Gothic Medium" panose="020B0500000000000000" pitchFamily="50" charset="-128"/>
                <a:ea typeface="Yu Gothic Medium" panose="020B0500000000000000" pitchFamily="50" charset="-128"/>
                <a:cs typeface="YuGoPr6N-Demi"/>
              </a:rPr>
              <a:t>る</a:t>
            </a:r>
            <a:r>
              <a:rPr sz="1100" spc="35" dirty="0">
                <a:solidFill>
                  <a:srgbClr val="231F20"/>
                </a:solidFill>
                <a:latin typeface="Yu Gothic Medium" panose="020B0500000000000000" pitchFamily="50" charset="-128"/>
                <a:ea typeface="Yu Gothic Medium" panose="020B0500000000000000" pitchFamily="50" charset="-128"/>
                <a:cs typeface="YuGoPr6N-Demi"/>
              </a:rPr>
              <a:t>健</a:t>
            </a:r>
            <a:r>
              <a:rPr sz="1100" spc="10" dirty="0">
                <a:solidFill>
                  <a:srgbClr val="231F20"/>
                </a:solidFill>
                <a:latin typeface="Yu Gothic Medium" panose="020B0500000000000000" pitchFamily="50" charset="-128"/>
                <a:ea typeface="Yu Gothic Medium" panose="020B0500000000000000" pitchFamily="50" charset="-128"/>
                <a:cs typeface="YuGoPr6N-Demi"/>
              </a:rPr>
              <a:t>康被</a:t>
            </a:r>
            <a:r>
              <a:rPr sz="1100" spc="-20" dirty="0">
                <a:solidFill>
                  <a:srgbClr val="231F20"/>
                </a:solidFill>
                <a:latin typeface="Yu Gothic Medium" panose="020B0500000000000000" pitchFamily="50" charset="-128"/>
                <a:ea typeface="Yu Gothic Medium" panose="020B0500000000000000" pitchFamily="50" charset="-128"/>
                <a:cs typeface="YuGoPr6N-Demi"/>
              </a:rPr>
              <a:t>害</a:t>
            </a:r>
            <a:r>
              <a:rPr sz="1100" spc="-85" dirty="0">
                <a:solidFill>
                  <a:srgbClr val="231F20"/>
                </a:solidFill>
                <a:latin typeface="Yu Gothic Medium" panose="020B0500000000000000" pitchFamily="50" charset="-128"/>
                <a:ea typeface="Yu Gothic Medium" panose="020B0500000000000000" pitchFamily="50" charset="-128"/>
                <a:cs typeface="YuGoPr6N-Demi"/>
              </a:rPr>
              <a:t>を</a:t>
            </a:r>
            <a:r>
              <a:rPr sz="1100" spc="-130" dirty="0">
                <a:solidFill>
                  <a:srgbClr val="231F20"/>
                </a:solidFill>
                <a:latin typeface="Yu Gothic Medium" panose="020B0500000000000000" pitchFamily="50" charset="-128"/>
                <a:ea typeface="Yu Gothic Medium" panose="020B0500000000000000" pitchFamily="50" charset="-128"/>
                <a:cs typeface="YuGoPr6N-Demi"/>
              </a:rPr>
              <a:t>な</a:t>
            </a:r>
            <a:r>
              <a:rPr sz="1100" spc="-175" dirty="0">
                <a:solidFill>
                  <a:srgbClr val="231F20"/>
                </a:solidFill>
                <a:latin typeface="Yu Gothic Medium" panose="020B0500000000000000" pitchFamily="50" charset="-128"/>
                <a:ea typeface="Yu Gothic Medium" panose="020B0500000000000000" pitchFamily="50" charset="-128"/>
                <a:cs typeface="YuGoPr6N-Demi"/>
              </a:rPr>
              <a:t>く</a:t>
            </a:r>
            <a:r>
              <a:rPr sz="1100" spc="-100" dirty="0">
                <a:solidFill>
                  <a:srgbClr val="231F20"/>
                </a:solidFill>
                <a:latin typeface="Yu Gothic Medium" panose="020B0500000000000000" pitchFamily="50" charset="-128"/>
                <a:ea typeface="Yu Gothic Medium" panose="020B0500000000000000" pitchFamily="50" charset="-128"/>
                <a:cs typeface="YuGoPr6N-Demi"/>
              </a:rPr>
              <a:t>す</a:t>
            </a:r>
            <a:r>
              <a:rPr sz="1100" spc="-135" dirty="0">
                <a:solidFill>
                  <a:srgbClr val="231F20"/>
                </a:solidFill>
                <a:latin typeface="Yu Gothic Medium" panose="020B0500000000000000" pitchFamily="50" charset="-128"/>
                <a:ea typeface="Yu Gothic Medium" panose="020B0500000000000000" pitchFamily="50" charset="-128"/>
                <a:cs typeface="YuGoPr6N-Demi"/>
              </a:rPr>
              <a:t>こ</a:t>
            </a:r>
            <a:r>
              <a:rPr sz="1100" spc="-120" dirty="0">
                <a:solidFill>
                  <a:srgbClr val="231F20"/>
                </a:solidFill>
                <a:latin typeface="Yu Gothic Medium" panose="020B0500000000000000" pitchFamily="50" charset="-128"/>
                <a:ea typeface="Yu Gothic Medium" panose="020B0500000000000000" pitchFamily="50" charset="-128"/>
                <a:cs typeface="YuGoPr6N-Demi"/>
              </a:rPr>
              <a:t>と</a:t>
            </a:r>
            <a:r>
              <a:rPr sz="1100" spc="-35" dirty="0">
                <a:solidFill>
                  <a:srgbClr val="231F20"/>
                </a:solidFill>
                <a:latin typeface="Yu Gothic Medium" panose="020B0500000000000000" pitchFamily="50" charset="-128"/>
                <a:ea typeface="Yu Gothic Medium" panose="020B0500000000000000" pitchFamily="50" charset="-128"/>
                <a:cs typeface="YuGoPr6N-Demi"/>
              </a:rPr>
              <a:t>は</a:t>
            </a:r>
            <a:r>
              <a:rPr sz="1100" spc="-60" dirty="0">
                <a:solidFill>
                  <a:srgbClr val="231F20"/>
                </a:solidFill>
                <a:latin typeface="Yu Gothic Medium" panose="020B0500000000000000" pitchFamily="50" charset="-128"/>
                <a:ea typeface="Yu Gothic Medium" panose="020B0500000000000000" pitchFamily="50" charset="-128"/>
                <a:cs typeface="YuGoPr6N-Demi"/>
              </a:rPr>
              <a:t>で</a:t>
            </a:r>
            <a:r>
              <a:rPr sz="1100" dirty="0">
                <a:solidFill>
                  <a:srgbClr val="231F20"/>
                </a:solidFill>
                <a:latin typeface="Yu Gothic Medium" panose="020B0500000000000000" pitchFamily="50" charset="-128"/>
                <a:ea typeface="Yu Gothic Medium" panose="020B0500000000000000" pitchFamily="50" charset="-128"/>
                <a:cs typeface="YuGoPr6N-Demi"/>
              </a:rPr>
              <a:t>き </a:t>
            </a:r>
            <a:r>
              <a:rPr sz="1100" spc="-60" dirty="0">
                <a:solidFill>
                  <a:srgbClr val="231F20"/>
                </a:solidFill>
                <a:latin typeface="Yu Gothic Medium" panose="020B0500000000000000" pitchFamily="50" charset="-128"/>
                <a:ea typeface="Yu Gothic Medium" panose="020B0500000000000000" pitchFamily="50" charset="-128"/>
                <a:cs typeface="YuGoPr6N-Demi"/>
              </a:rPr>
              <a:t>な</a:t>
            </a:r>
            <a:r>
              <a:rPr sz="1100" spc="-80" dirty="0">
                <a:solidFill>
                  <a:srgbClr val="231F20"/>
                </a:solidFill>
                <a:latin typeface="Yu Gothic Medium" panose="020B0500000000000000" pitchFamily="50" charset="-128"/>
                <a:ea typeface="Yu Gothic Medium" panose="020B0500000000000000" pitchFamily="50" charset="-128"/>
                <a:cs typeface="YuGoPr6N-Demi"/>
              </a:rPr>
              <a:t>い</a:t>
            </a:r>
            <a:r>
              <a:rPr sz="1100" spc="-150" dirty="0">
                <a:solidFill>
                  <a:srgbClr val="231F20"/>
                </a:solidFill>
                <a:latin typeface="Yu Gothic Medium" panose="020B0500000000000000" pitchFamily="50" charset="-128"/>
                <a:ea typeface="Yu Gothic Medium" panose="020B0500000000000000" pitchFamily="50" charset="-128"/>
                <a:cs typeface="YuGoPr6N-Demi"/>
              </a:rPr>
              <a:t>こ</a:t>
            </a:r>
            <a:r>
              <a:rPr sz="1100" spc="-114" dirty="0">
                <a:solidFill>
                  <a:srgbClr val="231F20"/>
                </a:solidFill>
                <a:latin typeface="Yu Gothic Medium" panose="020B0500000000000000" pitchFamily="50" charset="-128"/>
                <a:ea typeface="Yu Gothic Medium" panose="020B0500000000000000" pitchFamily="50" charset="-128"/>
                <a:cs typeface="YuGoPr6N-Demi"/>
              </a:rPr>
              <a:t>と</a:t>
            </a:r>
            <a:r>
              <a:rPr sz="1100" spc="-80" dirty="0">
                <a:solidFill>
                  <a:srgbClr val="231F20"/>
                </a:solidFill>
                <a:latin typeface="Yu Gothic Medium" panose="020B0500000000000000" pitchFamily="50" charset="-128"/>
                <a:ea typeface="Yu Gothic Medium" panose="020B0500000000000000" pitchFamily="50" charset="-128"/>
                <a:cs typeface="YuGoPr6N-Demi"/>
              </a:rPr>
              <a:t>か</a:t>
            </a:r>
            <a:r>
              <a:rPr sz="1100" spc="-50" dirty="0">
                <a:solidFill>
                  <a:srgbClr val="231F20"/>
                </a:solidFill>
                <a:latin typeface="Yu Gothic Medium" panose="020B0500000000000000" pitchFamily="50" charset="-128"/>
                <a:ea typeface="Yu Gothic Medium" panose="020B0500000000000000" pitchFamily="50" charset="-128"/>
                <a:cs typeface="YuGoPr6N-Demi"/>
              </a:rPr>
              <a:t>ら</a:t>
            </a:r>
            <a:r>
              <a:rPr sz="1100" spc="-380" dirty="0">
                <a:solidFill>
                  <a:srgbClr val="231F20"/>
                </a:solidFill>
                <a:latin typeface="Yu Gothic Medium" panose="020B0500000000000000" pitchFamily="50" charset="-128"/>
                <a:ea typeface="Yu Gothic Medium" panose="020B0500000000000000" pitchFamily="50" charset="-128"/>
                <a:cs typeface="YuGoPr6N-Demi"/>
              </a:rPr>
              <a:t>、</a:t>
            </a:r>
            <a:r>
              <a:rPr sz="1100" spc="15" dirty="0">
                <a:solidFill>
                  <a:srgbClr val="231F20"/>
                </a:solidFill>
                <a:latin typeface="Yu Gothic Medium" panose="020B0500000000000000" pitchFamily="50" charset="-128"/>
                <a:ea typeface="Yu Gothic Medium" panose="020B0500000000000000" pitchFamily="50" charset="-128"/>
                <a:cs typeface="YuGoPr6N-Demi"/>
              </a:rPr>
              <a:t>救</a:t>
            </a:r>
            <a:r>
              <a:rPr sz="1100" spc="20" dirty="0">
                <a:solidFill>
                  <a:srgbClr val="231F20"/>
                </a:solidFill>
                <a:latin typeface="Yu Gothic Medium" panose="020B0500000000000000" pitchFamily="50" charset="-128"/>
                <a:ea typeface="Yu Gothic Medium" panose="020B0500000000000000" pitchFamily="50" charset="-128"/>
                <a:cs typeface="YuGoPr6N-Demi"/>
              </a:rPr>
              <a:t>済</a:t>
            </a:r>
            <a:r>
              <a:rPr sz="1100" spc="-5" dirty="0">
                <a:solidFill>
                  <a:srgbClr val="231F20"/>
                </a:solidFill>
                <a:latin typeface="Yu Gothic Medium" panose="020B0500000000000000" pitchFamily="50" charset="-128"/>
                <a:ea typeface="Yu Gothic Medium" panose="020B0500000000000000" pitchFamily="50" charset="-128"/>
                <a:cs typeface="YuGoPr6N-Demi"/>
              </a:rPr>
              <a:t>制</a:t>
            </a:r>
            <a:r>
              <a:rPr sz="1100" spc="-25" dirty="0">
                <a:solidFill>
                  <a:srgbClr val="231F20"/>
                </a:solidFill>
                <a:latin typeface="Yu Gothic Medium" panose="020B0500000000000000" pitchFamily="50" charset="-128"/>
                <a:ea typeface="Yu Gothic Medium" panose="020B0500000000000000" pitchFamily="50" charset="-128"/>
                <a:cs typeface="YuGoPr6N-Demi"/>
              </a:rPr>
              <a:t>度</a:t>
            </a:r>
            <a:r>
              <a:rPr sz="1100" spc="5" dirty="0">
                <a:solidFill>
                  <a:srgbClr val="231F20"/>
                </a:solidFill>
                <a:latin typeface="Yu Gothic Medium" panose="020B0500000000000000" pitchFamily="50" charset="-128"/>
                <a:ea typeface="Yu Gothic Medium" panose="020B0500000000000000" pitchFamily="50" charset="-128"/>
                <a:cs typeface="YuGoPr6N-Demi"/>
              </a:rPr>
              <a:t>が</a:t>
            </a:r>
            <a:r>
              <a:rPr sz="1100" spc="-55" dirty="0">
                <a:solidFill>
                  <a:srgbClr val="231F20"/>
                </a:solidFill>
                <a:latin typeface="Yu Gothic Medium" panose="020B0500000000000000" pitchFamily="50" charset="-128"/>
                <a:ea typeface="Yu Gothic Medium" panose="020B0500000000000000" pitchFamily="50" charset="-128"/>
                <a:cs typeface="YuGoPr6N-Demi"/>
              </a:rPr>
              <a:t>設</a:t>
            </a:r>
            <a:r>
              <a:rPr sz="1100" spc="-110" dirty="0">
                <a:solidFill>
                  <a:srgbClr val="231F20"/>
                </a:solidFill>
                <a:latin typeface="Yu Gothic Medium" panose="020B0500000000000000" pitchFamily="50" charset="-128"/>
                <a:ea typeface="Yu Gothic Medium" panose="020B0500000000000000" pitchFamily="50" charset="-128"/>
                <a:cs typeface="YuGoPr6N-Demi"/>
              </a:rPr>
              <a:t>け</a:t>
            </a:r>
            <a:r>
              <a:rPr sz="1100" spc="-65" dirty="0">
                <a:solidFill>
                  <a:srgbClr val="231F20"/>
                </a:solidFill>
                <a:latin typeface="Yu Gothic Medium" panose="020B0500000000000000" pitchFamily="50" charset="-128"/>
                <a:ea typeface="Yu Gothic Medium" panose="020B0500000000000000" pitchFamily="50" charset="-128"/>
                <a:cs typeface="YuGoPr6N-Demi"/>
              </a:rPr>
              <a:t>ら</a:t>
            </a:r>
            <a:r>
              <a:rPr sz="1100" spc="-130" dirty="0">
                <a:solidFill>
                  <a:srgbClr val="231F20"/>
                </a:solidFill>
                <a:latin typeface="Yu Gothic Medium" panose="020B0500000000000000" pitchFamily="50" charset="-128"/>
                <a:ea typeface="Yu Gothic Medium" panose="020B0500000000000000" pitchFamily="50" charset="-128"/>
                <a:cs typeface="YuGoPr6N-Demi"/>
              </a:rPr>
              <a:t>れ</a:t>
            </a:r>
            <a:r>
              <a:rPr sz="1100" spc="-75" dirty="0">
                <a:solidFill>
                  <a:srgbClr val="231F20"/>
                </a:solidFill>
                <a:latin typeface="Yu Gothic Medium" panose="020B0500000000000000" pitchFamily="50" charset="-128"/>
                <a:ea typeface="Yu Gothic Medium" panose="020B0500000000000000" pitchFamily="50" charset="-128"/>
                <a:cs typeface="YuGoPr6N-Demi"/>
              </a:rPr>
              <a:t>て</a:t>
            </a:r>
            <a:r>
              <a:rPr sz="1100" spc="-120" dirty="0">
                <a:solidFill>
                  <a:srgbClr val="231F20"/>
                </a:solidFill>
                <a:latin typeface="Yu Gothic Medium" panose="020B0500000000000000" pitchFamily="50" charset="-128"/>
                <a:ea typeface="Yu Gothic Medium" panose="020B0500000000000000" pitchFamily="50" charset="-128"/>
                <a:cs typeface="YuGoPr6N-Demi"/>
              </a:rPr>
              <a:t>い</a:t>
            </a:r>
            <a:r>
              <a:rPr sz="1100" spc="-85" dirty="0">
                <a:solidFill>
                  <a:srgbClr val="231F20"/>
                </a:solidFill>
                <a:latin typeface="Yu Gothic Medium" panose="020B0500000000000000" pitchFamily="50" charset="-128"/>
                <a:ea typeface="Yu Gothic Medium" panose="020B0500000000000000" pitchFamily="50" charset="-128"/>
                <a:cs typeface="YuGoPr6N-Demi"/>
              </a:rPr>
              <a:t>ま</a:t>
            </a:r>
            <a:r>
              <a:rPr sz="1100" spc="-195" dirty="0">
                <a:solidFill>
                  <a:srgbClr val="231F20"/>
                </a:solidFill>
                <a:latin typeface="Yu Gothic Medium" panose="020B0500000000000000" pitchFamily="50" charset="-128"/>
                <a:ea typeface="Yu Gothic Medium" panose="020B0500000000000000" pitchFamily="50" charset="-128"/>
                <a:cs typeface="YuGoPr6N-Demi"/>
              </a:rPr>
              <a:t>す</a:t>
            </a:r>
            <a:r>
              <a:rPr sz="1100" dirty="0">
                <a:solidFill>
                  <a:srgbClr val="231F20"/>
                </a:solidFill>
                <a:latin typeface="Yu Gothic Medium" panose="020B0500000000000000" pitchFamily="50" charset="-128"/>
                <a:ea typeface="Yu Gothic Medium" panose="020B0500000000000000" pitchFamily="50" charset="-128"/>
                <a:cs typeface="YuGoPr6N-Demi"/>
              </a:rPr>
              <a:t>。</a:t>
            </a:r>
            <a:endParaRPr sz="1100" dirty="0">
              <a:latin typeface="Yu Gothic Medium" panose="020B0500000000000000" pitchFamily="50" charset="-128"/>
              <a:ea typeface="Yu Gothic Medium" panose="020B0500000000000000" pitchFamily="50" charset="-128"/>
              <a:cs typeface="YuGoPr6N-Demi"/>
            </a:endParaRPr>
          </a:p>
          <a:p>
            <a:pPr marL="432434">
              <a:lnSpc>
                <a:spcPct val="100000"/>
              </a:lnSpc>
              <a:spcBef>
                <a:spcPts val="525"/>
              </a:spcBef>
            </a:pPr>
            <a:r>
              <a:rPr sz="1100" spc="-50" dirty="0">
                <a:solidFill>
                  <a:srgbClr val="231F20"/>
                </a:solidFill>
                <a:latin typeface="Yu Gothic Medium" panose="020B0500000000000000" pitchFamily="50" charset="-128"/>
                <a:ea typeface="Yu Gothic Medium" panose="020B0500000000000000" pitchFamily="50" charset="-128"/>
                <a:cs typeface="YuGoPr6N-Demi"/>
              </a:rPr>
              <a:t>制</a:t>
            </a:r>
            <a:r>
              <a:rPr sz="1100" spc="-100" dirty="0">
                <a:solidFill>
                  <a:srgbClr val="231F20"/>
                </a:solidFill>
                <a:latin typeface="Yu Gothic Medium" panose="020B0500000000000000" pitchFamily="50" charset="-128"/>
                <a:ea typeface="Yu Gothic Medium" panose="020B0500000000000000" pitchFamily="50" charset="-128"/>
                <a:cs typeface="YuGoPr6N-Demi"/>
              </a:rPr>
              <a:t>度</a:t>
            </a:r>
            <a:r>
              <a:rPr sz="1100" spc="-70" dirty="0">
                <a:solidFill>
                  <a:srgbClr val="231F20"/>
                </a:solidFill>
                <a:latin typeface="Yu Gothic Medium" panose="020B0500000000000000" pitchFamily="50" charset="-128"/>
                <a:ea typeface="Yu Gothic Medium" panose="020B0500000000000000" pitchFamily="50" charset="-128"/>
                <a:cs typeface="YuGoPr6N-Demi"/>
              </a:rPr>
              <a:t>の</a:t>
            </a:r>
            <a:r>
              <a:rPr sz="1100" spc="-60" dirty="0">
                <a:solidFill>
                  <a:srgbClr val="231F20"/>
                </a:solidFill>
                <a:latin typeface="Yu Gothic Medium" panose="020B0500000000000000" pitchFamily="50" charset="-128"/>
                <a:ea typeface="Yu Gothic Medium" panose="020B0500000000000000" pitchFamily="50" charset="-128"/>
                <a:cs typeface="YuGoPr6N-Demi"/>
              </a:rPr>
              <a:t>利</a:t>
            </a:r>
            <a:r>
              <a:rPr sz="1100" spc="-105" dirty="0">
                <a:solidFill>
                  <a:srgbClr val="231F20"/>
                </a:solidFill>
                <a:latin typeface="Yu Gothic Medium" panose="020B0500000000000000" pitchFamily="50" charset="-128"/>
                <a:ea typeface="Yu Gothic Medium" panose="020B0500000000000000" pitchFamily="50" charset="-128"/>
                <a:cs typeface="YuGoPr6N-Demi"/>
              </a:rPr>
              <a:t>用</a:t>
            </a:r>
            <a:r>
              <a:rPr sz="1100" spc="-120" dirty="0">
                <a:solidFill>
                  <a:srgbClr val="231F20"/>
                </a:solidFill>
                <a:latin typeface="Yu Gothic Medium" panose="020B0500000000000000" pitchFamily="50" charset="-128"/>
                <a:ea typeface="Yu Gothic Medium" panose="020B0500000000000000" pitchFamily="50" charset="-128"/>
                <a:cs typeface="YuGoPr6N-Demi"/>
              </a:rPr>
              <a:t>を</a:t>
            </a:r>
            <a:r>
              <a:rPr sz="1100" spc="-185" dirty="0">
                <a:solidFill>
                  <a:srgbClr val="231F20"/>
                </a:solidFill>
                <a:latin typeface="Yu Gothic Medium" panose="020B0500000000000000" pitchFamily="50" charset="-128"/>
                <a:ea typeface="Yu Gothic Medium" panose="020B0500000000000000" pitchFamily="50" charset="-128"/>
                <a:cs typeface="YuGoPr6N-Demi"/>
              </a:rPr>
              <a:t>申</a:t>
            </a:r>
            <a:r>
              <a:rPr sz="1100" spc="-140" dirty="0">
                <a:solidFill>
                  <a:srgbClr val="231F20"/>
                </a:solidFill>
                <a:latin typeface="Yu Gothic Medium" panose="020B0500000000000000" pitchFamily="50" charset="-128"/>
                <a:ea typeface="Yu Gothic Medium" panose="020B0500000000000000" pitchFamily="50" charset="-128"/>
                <a:cs typeface="YuGoPr6N-Demi"/>
              </a:rPr>
              <a:t>し</a:t>
            </a:r>
            <a:r>
              <a:rPr sz="1100" spc="-85" dirty="0">
                <a:solidFill>
                  <a:srgbClr val="231F20"/>
                </a:solidFill>
                <a:latin typeface="Yu Gothic Medium" panose="020B0500000000000000" pitchFamily="50" charset="-128"/>
                <a:ea typeface="Yu Gothic Medium" panose="020B0500000000000000" pitchFamily="50" charset="-128"/>
                <a:cs typeface="YuGoPr6N-Demi"/>
              </a:rPr>
              <a:t>込</a:t>
            </a:r>
            <a:r>
              <a:rPr sz="1100" spc="-195" dirty="0">
                <a:solidFill>
                  <a:srgbClr val="231F20"/>
                </a:solidFill>
                <a:latin typeface="Yu Gothic Medium" panose="020B0500000000000000" pitchFamily="50" charset="-128"/>
                <a:ea typeface="Yu Gothic Medium" panose="020B0500000000000000" pitchFamily="50" charset="-128"/>
                <a:cs typeface="YuGoPr6N-Demi"/>
              </a:rPr>
              <a:t>む</a:t>
            </a:r>
            <a:r>
              <a:rPr sz="1100" spc="-204" dirty="0">
                <a:solidFill>
                  <a:srgbClr val="231F20"/>
                </a:solidFill>
                <a:latin typeface="Yu Gothic Medium" panose="020B0500000000000000" pitchFamily="50" charset="-128"/>
                <a:ea typeface="Yu Gothic Medium" panose="020B0500000000000000" pitchFamily="50" charset="-128"/>
                <a:cs typeface="YuGoPr6N-Demi"/>
              </a:rPr>
              <a:t>と</a:t>
            </a:r>
            <a:r>
              <a:rPr sz="1100" spc="-170" dirty="0">
                <a:solidFill>
                  <a:srgbClr val="231F20"/>
                </a:solidFill>
                <a:latin typeface="Yu Gothic Medium" panose="020B0500000000000000" pitchFamily="50" charset="-128"/>
                <a:ea typeface="Yu Gothic Medium" panose="020B0500000000000000" pitchFamily="50" charset="-128"/>
                <a:cs typeface="YuGoPr6N-Demi"/>
              </a:rPr>
              <a:t>き</a:t>
            </a:r>
            <a:r>
              <a:rPr sz="1100" spc="-50" dirty="0">
                <a:solidFill>
                  <a:srgbClr val="231F20"/>
                </a:solidFill>
                <a:latin typeface="Yu Gothic Medium" panose="020B0500000000000000" pitchFamily="50" charset="-128"/>
                <a:ea typeface="Yu Gothic Medium" panose="020B0500000000000000" pitchFamily="50" charset="-128"/>
                <a:cs typeface="YuGoPr6N-Demi"/>
              </a:rPr>
              <a:t>は</a:t>
            </a:r>
            <a:r>
              <a:rPr sz="1100" spc="-530" dirty="0">
                <a:solidFill>
                  <a:srgbClr val="231F20"/>
                </a:solidFill>
                <a:latin typeface="Yu Gothic Medium" panose="020B0500000000000000" pitchFamily="50" charset="-128"/>
                <a:ea typeface="Yu Gothic Medium" panose="020B0500000000000000" pitchFamily="50" charset="-128"/>
                <a:cs typeface="YuGoPr6N-Demi"/>
              </a:rPr>
              <a:t>、</a:t>
            </a:r>
            <a:r>
              <a:rPr sz="1100" spc="-65" dirty="0">
                <a:solidFill>
                  <a:srgbClr val="231F20"/>
                </a:solidFill>
                <a:latin typeface="Yu Gothic Medium" panose="020B0500000000000000" pitchFamily="50" charset="-128"/>
                <a:ea typeface="Yu Gothic Medium" panose="020B0500000000000000" pitchFamily="50" charset="-128"/>
                <a:cs typeface="YuGoPr6N-Demi"/>
              </a:rPr>
              <a:t>予</a:t>
            </a:r>
            <a:r>
              <a:rPr sz="1100" spc="-30" dirty="0">
                <a:solidFill>
                  <a:srgbClr val="231F20"/>
                </a:solidFill>
                <a:latin typeface="Yu Gothic Medium" panose="020B0500000000000000" pitchFamily="50" charset="-128"/>
                <a:ea typeface="Yu Gothic Medium" panose="020B0500000000000000" pitchFamily="50" charset="-128"/>
                <a:cs typeface="YuGoPr6N-Demi"/>
              </a:rPr>
              <a:t>防</a:t>
            </a:r>
            <a:r>
              <a:rPr sz="1100" spc="-35" dirty="0">
                <a:solidFill>
                  <a:srgbClr val="231F20"/>
                </a:solidFill>
                <a:latin typeface="Yu Gothic Medium" panose="020B0500000000000000" pitchFamily="50" charset="-128"/>
                <a:ea typeface="Yu Gothic Medium" panose="020B0500000000000000" pitchFamily="50" charset="-128"/>
                <a:cs typeface="YuGoPr6N-Demi"/>
              </a:rPr>
              <a:t>接</a:t>
            </a:r>
            <a:r>
              <a:rPr sz="1100" spc="-95" dirty="0">
                <a:solidFill>
                  <a:srgbClr val="231F20"/>
                </a:solidFill>
                <a:latin typeface="Yu Gothic Medium" panose="020B0500000000000000" pitchFamily="50" charset="-128"/>
                <a:ea typeface="Yu Gothic Medium" panose="020B0500000000000000" pitchFamily="50" charset="-128"/>
                <a:cs typeface="YuGoPr6N-Demi"/>
              </a:rPr>
              <a:t>種</a:t>
            </a:r>
            <a:r>
              <a:rPr sz="1100" spc="-90" dirty="0">
                <a:solidFill>
                  <a:srgbClr val="231F20"/>
                </a:solidFill>
                <a:latin typeface="Yu Gothic Medium" panose="020B0500000000000000" pitchFamily="50" charset="-128"/>
                <a:ea typeface="Yu Gothic Medium" panose="020B0500000000000000" pitchFamily="50" charset="-128"/>
                <a:cs typeface="YuGoPr6N-Demi"/>
              </a:rPr>
              <a:t>を</a:t>
            </a:r>
            <a:r>
              <a:rPr sz="1100" spc="-105" dirty="0">
                <a:solidFill>
                  <a:srgbClr val="231F20"/>
                </a:solidFill>
                <a:latin typeface="Yu Gothic Medium" panose="020B0500000000000000" pitchFamily="50" charset="-128"/>
                <a:ea typeface="Yu Gothic Medium" panose="020B0500000000000000" pitchFamily="50" charset="-128"/>
                <a:cs typeface="YuGoPr6N-Demi"/>
              </a:rPr>
              <a:t>受</a:t>
            </a:r>
            <a:r>
              <a:rPr sz="1100" spc="-80" dirty="0">
                <a:solidFill>
                  <a:srgbClr val="231F20"/>
                </a:solidFill>
                <a:latin typeface="Yu Gothic Medium" panose="020B0500000000000000" pitchFamily="50" charset="-128"/>
                <a:ea typeface="Yu Gothic Medium" panose="020B0500000000000000" pitchFamily="50" charset="-128"/>
                <a:cs typeface="YuGoPr6N-Demi"/>
              </a:rPr>
              <a:t>け</a:t>
            </a:r>
            <a:r>
              <a:rPr sz="1100" spc="-165" dirty="0">
                <a:solidFill>
                  <a:srgbClr val="231F20"/>
                </a:solidFill>
                <a:latin typeface="Yu Gothic Medium" panose="020B0500000000000000" pitchFamily="50" charset="-128"/>
                <a:ea typeface="Yu Gothic Medium" panose="020B0500000000000000" pitchFamily="50" charset="-128"/>
                <a:cs typeface="YuGoPr6N-Demi"/>
              </a:rPr>
              <a:t>た</a:t>
            </a:r>
            <a:r>
              <a:rPr sz="1100" spc="-210" dirty="0">
                <a:solidFill>
                  <a:srgbClr val="231F20"/>
                </a:solidFill>
                <a:latin typeface="Yu Gothic Medium" panose="020B0500000000000000" pitchFamily="50" charset="-128"/>
                <a:ea typeface="Yu Gothic Medium" panose="020B0500000000000000" pitchFamily="50" charset="-128"/>
                <a:cs typeface="YuGoPr6N-Demi"/>
              </a:rPr>
              <a:t>と</a:t>
            </a:r>
            <a:r>
              <a:rPr sz="1100" spc="-170" dirty="0">
                <a:solidFill>
                  <a:srgbClr val="231F20"/>
                </a:solidFill>
                <a:latin typeface="Yu Gothic Medium" panose="020B0500000000000000" pitchFamily="50" charset="-128"/>
                <a:ea typeface="Yu Gothic Medium" panose="020B0500000000000000" pitchFamily="50" charset="-128"/>
                <a:cs typeface="YuGoPr6N-Demi"/>
              </a:rPr>
              <a:t>き</a:t>
            </a:r>
            <a:r>
              <a:rPr sz="1100" spc="-130" dirty="0">
                <a:solidFill>
                  <a:srgbClr val="231F20"/>
                </a:solidFill>
                <a:latin typeface="Yu Gothic Medium" panose="020B0500000000000000" pitchFamily="50" charset="-128"/>
                <a:ea typeface="Yu Gothic Medium" panose="020B0500000000000000" pitchFamily="50" charset="-128"/>
                <a:cs typeface="YuGoPr6N-Demi"/>
              </a:rPr>
              <a:t>に</a:t>
            </a:r>
            <a:r>
              <a:rPr sz="1100" spc="-40" dirty="0">
                <a:solidFill>
                  <a:srgbClr val="231F20"/>
                </a:solidFill>
                <a:latin typeface="Yu Gothic Medium" panose="020B0500000000000000" pitchFamily="50" charset="-128"/>
                <a:ea typeface="Yu Gothic Medium" panose="020B0500000000000000" pitchFamily="50" charset="-128"/>
                <a:cs typeface="YuGoPr6N-Demi"/>
              </a:rPr>
              <a:t>住</a:t>
            </a:r>
            <a:r>
              <a:rPr sz="1100" spc="-60" dirty="0">
                <a:solidFill>
                  <a:srgbClr val="231F20"/>
                </a:solidFill>
                <a:latin typeface="Yu Gothic Medium" panose="020B0500000000000000" pitchFamily="50" charset="-128"/>
                <a:ea typeface="Yu Gothic Medium" panose="020B0500000000000000" pitchFamily="50" charset="-128"/>
                <a:cs typeface="YuGoPr6N-Demi"/>
              </a:rPr>
              <a:t>民</a:t>
            </a:r>
            <a:r>
              <a:rPr sz="1100" spc="-105" dirty="0">
                <a:solidFill>
                  <a:srgbClr val="231F20"/>
                </a:solidFill>
                <a:latin typeface="Yu Gothic Medium" panose="020B0500000000000000" pitchFamily="50" charset="-128"/>
                <a:ea typeface="Yu Gothic Medium" panose="020B0500000000000000" pitchFamily="50" charset="-128"/>
                <a:cs typeface="YuGoPr6N-Demi"/>
              </a:rPr>
              <a:t>票</a:t>
            </a:r>
            <a:r>
              <a:rPr sz="1100" spc="-60" dirty="0">
                <a:solidFill>
                  <a:srgbClr val="231F20"/>
                </a:solidFill>
                <a:latin typeface="Yu Gothic Medium" panose="020B0500000000000000" pitchFamily="50" charset="-128"/>
                <a:ea typeface="Yu Gothic Medium" panose="020B0500000000000000" pitchFamily="50" charset="-128"/>
                <a:cs typeface="YuGoPr6N-Demi"/>
              </a:rPr>
              <a:t>を</a:t>
            </a:r>
            <a:r>
              <a:rPr sz="1100" spc="-40" dirty="0">
                <a:solidFill>
                  <a:srgbClr val="231F20"/>
                </a:solidFill>
                <a:latin typeface="Yu Gothic Medium" panose="020B0500000000000000" pitchFamily="50" charset="-128"/>
                <a:ea typeface="Yu Gothic Medium" panose="020B0500000000000000" pitchFamily="50" charset="-128"/>
                <a:cs typeface="YuGoPr6N-Demi"/>
              </a:rPr>
              <a:t>登</a:t>
            </a:r>
            <a:r>
              <a:rPr sz="1100" spc="-150" dirty="0">
                <a:solidFill>
                  <a:srgbClr val="231F20"/>
                </a:solidFill>
                <a:latin typeface="Yu Gothic Medium" panose="020B0500000000000000" pitchFamily="50" charset="-128"/>
                <a:ea typeface="Yu Gothic Medium" panose="020B0500000000000000" pitchFamily="50" charset="-128"/>
                <a:cs typeface="YuGoPr6N-Demi"/>
              </a:rPr>
              <a:t>録</a:t>
            </a:r>
            <a:r>
              <a:rPr sz="1100" spc="-275" dirty="0">
                <a:solidFill>
                  <a:srgbClr val="231F20"/>
                </a:solidFill>
                <a:latin typeface="Yu Gothic Medium" panose="020B0500000000000000" pitchFamily="50" charset="-128"/>
                <a:ea typeface="Yu Gothic Medium" panose="020B0500000000000000" pitchFamily="50" charset="-128"/>
                <a:cs typeface="YuGoPr6N-Demi"/>
              </a:rPr>
              <a:t>し</a:t>
            </a:r>
            <a:r>
              <a:rPr sz="1100" spc="-114" dirty="0">
                <a:solidFill>
                  <a:srgbClr val="231F20"/>
                </a:solidFill>
                <a:latin typeface="Yu Gothic Medium" panose="020B0500000000000000" pitchFamily="50" charset="-128"/>
                <a:ea typeface="Yu Gothic Medium" panose="020B0500000000000000" pitchFamily="50" charset="-128"/>
                <a:cs typeface="YuGoPr6N-Demi"/>
              </a:rPr>
              <a:t>て</a:t>
            </a:r>
            <a:r>
              <a:rPr sz="1100" spc="-135" dirty="0">
                <a:solidFill>
                  <a:srgbClr val="231F20"/>
                </a:solidFill>
                <a:latin typeface="Yu Gothic Medium" panose="020B0500000000000000" pitchFamily="50" charset="-128"/>
                <a:ea typeface="Yu Gothic Medium" panose="020B0500000000000000" pitchFamily="50" charset="-128"/>
                <a:cs typeface="YuGoPr6N-Demi"/>
              </a:rPr>
              <a:t>い</a:t>
            </a:r>
            <a:r>
              <a:rPr sz="1100" spc="-125" dirty="0">
                <a:solidFill>
                  <a:srgbClr val="231F20"/>
                </a:solidFill>
                <a:latin typeface="Yu Gothic Medium" panose="020B0500000000000000" pitchFamily="50" charset="-128"/>
                <a:ea typeface="Yu Gothic Medium" panose="020B0500000000000000" pitchFamily="50" charset="-128"/>
                <a:cs typeface="YuGoPr6N-Demi"/>
              </a:rPr>
              <a:t>た</a:t>
            </a:r>
            <a:r>
              <a:rPr sz="1100" spc="-70" dirty="0">
                <a:solidFill>
                  <a:srgbClr val="231F20"/>
                </a:solidFill>
                <a:latin typeface="Yu Gothic Medium" panose="020B0500000000000000" pitchFamily="50" charset="-128"/>
                <a:ea typeface="Yu Gothic Medium" panose="020B0500000000000000" pitchFamily="50" charset="-128"/>
                <a:cs typeface="YuGoPr6N-Demi"/>
              </a:rPr>
              <a:t>市</a:t>
            </a:r>
            <a:r>
              <a:rPr sz="1100" spc="-35" dirty="0">
                <a:solidFill>
                  <a:srgbClr val="231F20"/>
                </a:solidFill>
                <a:latin typeface="Yu Gothic Medium" panose="020B0500000000000000" pitchFamily="50" charset="-128"/>
                <a:ea typeface="Yu Gothic Medium" panose="020B0500000000000000" pitchFamily="50" charset="-128"/>
                <a:cs typeface="YuGoPr6N-Demi"/>
              </a:rPr>
              <a:t>町</a:t>
            </a:r>
            <a:r>
              <a:rPr sz="1100" spc="-95" dirty="0">
                <a:solidFill>
                  <a:srgbClr val="231F20"/>
                </a:solidFill>
                <a:latin typeface="Yu Gothic Medium" panose="020B0500000000000000" pitchFamily="50" charset="-128"/>
                <a:ea typeface="Yu Gothic Medium" panose="020B0500000000000000" pitchFamily="50" charset="-128"/>
                <a:cs typeface="YuGoPr6N-Demi"/>
              </a:rPr>
              <a:t>村</a:t>
            </a:r>
            <a:r>
              <a:rPr sz="1100" spc="-140" dirty="0">
                <a:solidFill>
                  <a:srgbClr val="231F20"/>
                </a:solidFill>
                <a:latin typeface="Yu Gothic Medium" panose="020B0500000000000000" pitchFamily="50" charset="-128"/>
                <a:ea typeface="Yu Gothic Medium" panose="020B0500000000000000" pitchFamily="50" charset="-128"/>
                <a:cs typeface="YuGoPr6N-Demi"/>
              </a:rPr>
              <a:t>に</a:t>
            </a:r>
            <a:r>
              <a:rPr sz="1100" spc="-65" dirty="0">
                <a:solidFill>
                  <a:srgbClr val="231F20"/>
                </a:solidFill>
                <a:latin typeface="Yu Gothic Medium" panose="020B0500000000000000" pitchFamily="50" charset="-128"/>
                <a:ea typeface="Yu Gothic Medium" panose="020B0500000000000000" pitchFamily="50" charset="-128"/>
                <a:cs typeface="YuGoPr6N-Demi"/>
              </a:rPr>
              <a:t>ご</a:t>
            </a:r>
            <a:r>
              <a:rPr sz="1100" spc="-55" dirty="0">
                <a:solidFill>
                  <a:srgbClr val="231F20"/>
                </a:solidFill>
                <a:latin typeface="Yu Gothic Medium" panose="020B0500000000000000" pitchFamily="50" charset="-128"/>
                <a:ea typeface="Yu Gothic Medium" panose="020B0500000000000000" pitchFamily="50" charset="-128"/>
                <a:cs typeface="YuGoPr6N-Demi"/>
              </a:rPr>
              <a:t>相</a:t>
            </a:r>
            <a:r>
              <a:rPr sz="1100" spc="-140" dirty="0">
                <a:solidFill>
                  <a:srgbClr val="231F20"/>
                </a:solidFill>
                <a:latin typeface="Yu Gothic Medium" panose="020B0500000000000000" pitchFamily="50" charset="-128"/>
                <a:ea typeface="Yu Gothic Medium" panose="020B0500000000000000" pitchFamily="50" charset="-128"/>
                <a:cs typeface="YuGoPr6N-Demi"/>
              </a:rPr>
              <a:t>談</a:t>
            </a:r>
            <a:r>
              <a:rPr sz="1100" spc="-195" dirty="0">
                <a:solidFill>
                  <a:srgbClr val="231F20"/>
                </a:solidFill>
                <a:latin typeface="Yu Gothic Medium" panose="020B0500000000000000" pitchFamily="50" charset="-128"/>
                <a:ea typeface="Yu Gothic Medium" panose="020B0500000000000000" pitchFamily="50" charset="-128"/>
                <a:cs typeface="YuGoPr6N-Demi"/>
              </a:rPr>
              <a:t>く</a:t>
            </a:r>
            <a:r>
              <a:rPr sz="1100" spc="-135" dirty="0">
                <a:solidFill>
                  <a:srgbClr val="231F20"/>
                </a:solidFill>
                <a:latin typeface="Yu Gothic Medium" panose="020B0500000000000000" pitchFamily="50" charset="-128"/>
                <a:ea typeface="Yu Gothic Medium" panose="020B0500000000000000" pitchFamily="50" charset="-128"/>
                <a:cs typeface="YuGoPr6N-Demi"/>
              </a:rPr>
              <a:t>だ</a:t>
            </a:r>
            <a:r>
              <a:rPr sz="1100" spc="-160" dirty="0">
                <a:solidFill>
                  <a:srgbClr val="231F20"/>
                </a:solidFill>
                <a:latin typeface="Yu Gothic Medium" panose="020B0500000000000000" pitchFamily="50" charset="-128"/>
                <a:ea typeface="Yu Gothic Medium" panose="020B0500000000000000" pitchFamily="50" charset="-128"/>
                <a:cs typeface="YuGoPr6N-Demi"/>
              </a:rPr>
              <a:t>さ</a:t>
            </a:r>
            <a:r>
              <a:rPr sz="1100" spc="-95" dirty="0">
                <a:solidFill>
                  <a:srgbClr val="231F20"/>
                </a:solidFill>
                <a:latin typeface="Yu Gothic Medium" panose="020B0500000000000000" pitchFamily="50" charset="-128"/>
                <a:ea typeface="Yu Gothic Medium" panose="020B0500000000000000" pitchFamily="50" charset="-128"/>
                <a:cs typeface="YuGoPr6N-Demi"/>
              </a:rPr>
              <a:t>い</a:t>
            </a:r>
            <a:r>
              <a:rPr sz="1100" dirty="0">
                <a:solidFill>
                  <a:srgbClr val="231F20"/>
                </a:solidFill>
                <a:latin typeface="Yu Gothic Medium" panose="020B0500000000000000" pitchFamily="50" charset="-128"/>
                <a:ea typeface="Yu Gothic Medium" panose="020B0500000000000000" pitchFamily="50" charset="-128"/>
                <a:cs typeface="YuGoPr6N-Demi"/>
              </a:rPr>
              <a:t>。</a:t>
            </a:r>
            <a:endParaRPr sz="1100" dirty="0">
              <a:latin typeface="Yu Gothic Medium" panose="020B0500000000000000" pitchFamily="50" charset="-128"/>
              <a:ea typeface="Yu Gothic Medium" panose="020B0500000000000000" pitchFamily="50" charset="-128"/>
              <a:cs typeface="YuGoPr6N-Demi"/>
            </a:endParaRPr>
          </a:p>
        </p:txBody>
      </p:sp>
      <p:sp>
        <p:nvSpPr>
          <p:cNvPr id="33" name="object 3">
            <a:extLst>
              <a:ext uri="{FF2B5EF4-FFF2-40B4-BE49-F238E27FC236}">
                <a16:creationId xmlns:a16="http://schemas.microsoft.com/office/drawing/2014/main" id="{3912285F-0740-D297-AB09-E9BB2AFD26B2}"/>
              </a:ext>
            </a:extLst>
          </p:cNvPr>
          <p:cNvSpPr txBox="1"/>
          <p:nvPr/>
        </p:nvSpPr>
        <p:spPr>
          <a:xfrm>
            <a:off x="359482" y="4889500"/>
            <a:ext cx="6477635" cy="212879"/>
          </a:xfrm>
          <a:prstGeom prst="rect">
            <a:avLst/>
          </a:prstGeom>
        </p:spPr>
        <p:txBody>
          <a:bodyPr vert="horz" wrap="square" lIns="0" tIns="12700" rIns="0" bIns="0" rtlCol="0">
            <a:spAutoFit/>
          </a:bodyPr>
          <a:lstStyle/>
          <a:p>
            <a:pPr marL="94615">
              <a:lnSpc>
                <a:spcPct val="100000"/>
              </a:lnSpc>
            </a:pPr>
            <a:r>
              <a:rPr sz="1300" b="1" spc="100" dirty="0">
                <a:solidFill>
                  <a:srgbClr val="414042"/>
                </a:solidFill>
                <a:latin typeface="Yu Gothic Medium" panose="020B0500000000000000" pitchFamily="50" charset="-128"/>
                <a:ea typeface="Yu Gothic Medium" panose="020B0500000000000000" pitchFamily="50" charset="-128"/>
                <a:cs typeface="Yu Gothic Pr6N"/>
              </a:rPr>
              <a:t>◎</a:t>
            </a:r>
            <a:r>
              <a:rPr sz="1300" b="1" spc="90" dirty="0">
                <a:solidFill>
                  <a:srgbClr val="414042"/>
                </a:solidFill>
                <a:latin typeface="Yu Gothic Medium" panose="020B0500000000000000" pitchFamily="50" charset="-128"/>
                <a:ea typeface="Yu Gothic Medium" panose="020B0500000000000000" pitchFamily="50" charset="-128"/>
                <a:cs typeface="Yu Gothic Pr6N"/>
              </a:rPr>
              <a:t>他</a:t>
            </a:r>
            <a:r>
              <a:rPr sz="1300" b="1" spc="20" dirty="0">
                <a:solidFill>
                  <a:srgbClr val="414042"/>
                </a:solidFill>
                <a:latin typeface="Yu Gothic Medium" panose="020B0500000000000000" pitchFamily="50" charset="-128"/>
                <a:ea typeface="Yu Gothic Medium" panose="020B0500000000000000" pitchFamily="50" charset="-128"/>
                <a:cs typeface="Yu Gothic Pr6N"/>
              </a:rPr>
              <a:t>の</a:t>
            </a:r>
            <a:r>
              <a:rPr sz="1300" b="1" spc="-45" dirty="0">
                <a:solidFill>
                  <a:srgbClr val="414042"/>
                </a:solidFill>
                <a:latin typeface="Yu Gothic Medium" panose="020B0500000000000000" pitchFamily="50" charset="-128"/>
                <a:ea typeface="Yu Gothic Medium" panose="020B0500000000000000" pitchFamily="50" charset="-128"/>
                <a:cs typeface="Yu Gothic Pr6N"/>
              </a:rPr>
              <a:t>ワ</a:t>
            </a:r>
            <a:r>
              <a:rPr sz="1300" b="1" spc="-20" dirty="0">
                <a:solidFill>
                  <a:srgbClr val="414042"/>
                </a:solidFill>
                <a:latin typeface="Yu Gothic Medium" panose="020B0500000000000000" pitchFamily="50" charset="-128"/>
                <a:ea typeface="Yu Gothic Medium" panose="020B0500000000000000" pitchFamily="50" charset="-128"/>
                <a:cs typeface="Yu Gothic Pr6N"/>
              </a:rPr>
              <a:t>ク</a:t>
            </a:r>
            <a:r>
              <a:rPr sz="1300" b="1" spc="-30" dirty="0">
                <a:solidFill>
                  <a:srgbClr val="414042"/>
                </a:solidFill>
                <a:latin typeface="Yu Gothic Medium" panose="020B0500000000000000" pitchFamily="50" charset="-128"/>
                <a:ea typeface="Yu Gothic Medium" panose="020B0500000000000000" pitchFamily="50" charset="-128"/>
                <a:cs typeface="Yu Gothic Pr6N"/>
              </a:rPr>
              <a:t>チ</a:t>
            </a:r>
            <a:r>
              <a:rPr sz="1300" b="1" spc="-80" dirty="0">
                <a:solidFill>
                  <a:srgbClr val="414042"/>
                </a:solidFill>
                <a:latin typeface="Yu Gothic Medium" panose="020B0500000000000000" pitchFamily="50" charset="-128"/>
                <a:ea typeface="Yu Gothic Medium" panose="020B0500000000000000" pitchFamily="50" charset="-128"/>
                <a:cs typeface="Yu Gothic Pr6N"/>
              </a:rPr>
              <a:t>ン</a:t>
            </a:r>
            <a:r>
              <a:rPr sz="1300" b="1" spc="-60" dirty="0">
                <a:solidFill>
                  <a:srgbClr val="414042"/>
                </a:solidFill>
                <a:latin typeface="Yu Gothic Medium" panose="020B0500000000000000" pitchFamily="50" charset="-128"/>
                <a:ea typeface="Yu Gothic Medium" panose="020B0500000000000000" pitchFamily="50" charset="-128"/>
                <a:cs typeface="Yu Gothic Pr6N"/>
              </a:rPr>
              <a:t>と</a:t>
            </a:r>
            <a:r>
              <a:rPr sz="1300" b="1" spc="90" dirty="0">
                <a:solidFill>
                  <a:srgbClr val="414042"/>
                </a:solidFill>
                <a:latin typeface="Yu Gothic Medium" panose="020B0500000000000000" pitchFamily="50" charset="-128"/>
                <a:ea typeface="Yu Gothic Medium" panose="020B0500000000000000" pitchFamily="50" charset="-128"/>
                <a:cs typeface="Yu Gothic Pr6N"/>
              </a:rPr>
              <a:t>の</a:t>
            </a:r>
            <a:r>
              <a:rPr sz="1300" b="1" spc="100" dirty="0">
                <a:solidFill>
                  <a:srgbClr val="414042"/>
                </a:solidFill>
                <a:latin typeface="Yu Gothic Medium" panose="020B0500000000000000" pitchFamily="50" charset="-128"/>
                <a:ea typeface="Yu Gothic Medium" panose="020B0500000000000000" pitchFamily="50" charset="-128"/>
                <a:cs typeface="Yu Gothic Pr6N"/>
              </a:rPr>
              <a:t>同時接</a:t>
            </a:r>
            <a:r>
              <a:rPr sz="1300" b="1" spc="75" dirty="0">
                <a:solidFill>
                  <a:srgbClr val="414042"/>
                </a:solidFill>
                <a:latin typeface="Yu Gothic Medium" panose="020B0500000000000000" pitchFamily="50" charset="-128"/>
                <a:ea typeface="Yu Gothic Medium" panose="020B0500000000000000" pitchFamily="50" charset="-128"/>
                <a:cs typeface="Yu Gothic Pr6N"/>
              </a:rPr>
              <a:t>種</a:t>
            </a:r>
            <a:r>
              <a:rPr sz="1300" b="1" spc="15" dirty="0">
                <a:solidFill>
                  <a:srgbClr val="414042"/>
                </a:solidFill>
                <a:latin typeface="Yu Gothic Medium" panose="020B0500000000000000" pitchFamily="50" charset="-128"/>
                <a:ea typeface="Yu Gothic Medium" panose="020B0500000000000000" pitchFamily="50" charset="-128"/>
                <a:cs typeface="Yu Gothic Pr6N"/>
              </a:rPr>
              <a:t>に</a:t>
            </a:r>
            <a:r>
              <a:rPr sz="1300" b="1" spc="95" dirty="0">
                <a:solidFill>
                  <a:srgbClr val="414042"/>
                </a:solidFill>
                <a:latin typeface="Yu Gothic Medium" panose="020B0500000000000000" pitchFamily="50" charset="-128"/>
                <a:ea typeface="Yu Gothic Medium" panose="020B0500000000000000" pitchFamily="50" charset="-128"/>
                <a:cs typeface="Yu Gothic Pr6N"/>
              </a:rPr>
              <a:t>つ</a:t>
            </a:r>
            <a:r>
              <a:rPr sz="1300" b="1" spc="40" dirty="0">
                <a:solidFill>
                  <a:srgbClr val="414042"/>
                </a:solidFill>
                <a:latin typeface="Yu Gothic Medium" panose="020B0500000000000000" pitchFamily="50" charset="-128"/>
                <a:ea typeface="Yu Gothic Medium" panose="020B0500000000000000" pitchFamily="50" charset="-128"/>
                <a:cs typeface="Yu Gothic Pr6N"/>
              </a:rPr>
              <a:t>い</a:t>
            </a:r>
            <a:r>
              <a:rPr sz="1300" b="1" dirty="0">
                <a:solidFill>
                  <a:srgbClr val="414042"/>
                </a:solidFill>
                <a:latin typeface="Yu Gothic Medium" panose="020B0500000000000000" pitchFamily="50" charset="-128"/>
                <a:ea typeface="Yu Gothic Medium" panose="020B0500000000000000" pitchFamily="50" charset="-128"/>
                <a:cs typeface="Yu Gothic Pr6N"/>
              </a:rPr>
              <a:t>て</a:t>
            </a:r>
            <a:endParaRPr sz="1300" b="1">
              <a:latin typeface="Yu Gothic Medium" panose="020B0500000000000000" pitchFamily="50" charset="-128"/>
              <a:ea typeface="Yu Gothic Medium" panose="020B0500000000000000" pitchFamily="50" charset="-128"/>
              <a:cs typeface="Yu Gothic Pr6N"/>
            </a:endParaRPr>
          </a:p>
        </p:txBody>
      </p:sp>
      <p:sp>
        <p:nvSpPr>
          <p:cNvPr id="34" name="object 3">
            <a:extLst>
              <a:ext uri="{FF2B5EF4-FFF2-40B4-BE49-F238E27FC236}">
                <a16:creationId xmlns:a16="http://schemas.microsoft.com/office/drawing/2014/main" id="{57F34711-D90B-A50B-8284-CF6AC56464AB}"/>
              </a:ext>
            </a:extLst>
          </p:cNvPr>
          <p:cNvSpPr txBox="1"/>
          <p:nvPr/>
        </p:nvSpPr>
        <p:spPr>
          <a:xfrm>
            <a:off x="359482" y="5194300"/>
            <a:ext cx="6477635" cy="924036"/>
          </a:xfrm>
          <a:prstGeom prst="rect">
            <a:avLst/>
          </a:prstGeom>
        </p:spPr>
        <p:txBody>
          <a:bodyPr vert="horz" wrap="square" lIns="0" tIns="12700" rIns="0" bIns="0" rtlCol="0">
            <a:spAutoFit/>
          </a:bodyPr>
          <a:lstStyle/>
          <a:p>
            <a:pPr marL="375285" marR="1335405" indent="-137795">
              <a:lnSpc>
                <a:spcPct val="118100"/>
              </a:lnSpc>
              <a:spcBef>
                <a:spcPts val="355"/>
              </a:spcBef>
              <a:buClr>
                <a:srgbClr val="00A7E1"/>
              </a:buClr>
              <a:buSzPct val="91666"/>
              <a:buChar char="■"/>
              <a:tabLst>
                <a:tab pos="391160" algn="l"/>
              </a:tabLst>
            </a:pP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帯状疱</a:t>
            </a:r>
            <a:r>
              <a:rPr lang="ja-JP" altLang="en-US" sz="1200" spc="-30" dirty="0">
                <a:solidFill>
                  <a:srgbClr val="231F20"/>
                </a:solidFill>
                <a:latin typeface="Yu Gothic Medium" panose="020B0500000000000000" pitchFamily="50" charset="-128"/>
                <a:ea typeface="Yu Gothic Medium" panose="020B0500000000000000" pitchFamily="50" charset="-128"/>
                <a:cs typeface="YuGoPr6N-Demi"/>
              </a:rPr>
              <a:t>疹</a:t>
            </a:r>
            <a:r>
              <a:rPr lang="ja-JP" altLang="en-US" sz="1200" spc="-120" dirty="0">
                <a:solidFill>
                  <a:srgbClr val="231F20"/>
                </a:solidFill>
                <a:latin typeface="Yu Gothic Medium" panose="020B0500000000000000" pitchFamily="50" charset="-128"/>
                <a:ea typeface="Yu Gothic Medium" panose="020B0500000000000000" pitchFamily="50" charset="-128"/>
                <a:cs typeface="YuGoPr6N-Demi"/>
              </a:rPr>
              <a:t>ワ</a:t>
            </a:r>
            <a:r>
              <a:rPr lang="ja-JP" altLang="en-US" sz="1200" spc="-85" dirty="0">
                <a:solidFill>
                  <a:srgbClr val="231F20"/>
                </a:solidFill>
                <a:latin typeface="Yu Gothic Medium" panose="020B0500000000000000" pitchFamily="50" charset="-128"/>
                <a:ea typeface="Yu Gothic Medium" panose="020B0500000000000000" pitchFamily="50" charset="-128"/>
                <a:cs typeface="YuGoPr6N-Demi"/>
              </a:rPr>
              <a:t>ク</a:t>
            </a:r>
            <a:r>
              <a:rPr lang="ja-JP" altLang="en-US" sz="1200" spc="-105" dirty="0">
                <a:solidFill>
                  <a:srgbClr val="231F20"/>
                </a:solidFill>
                <a:latin typeface="Yu Gothic Medium" panose="020B0500000000000000" pitchFamily="50" charset="-128"/>
                <a:ea typeface="Yu Gothic Medium" panose="020B0500000000000000" pitchFamily="50" charset="-128"/>
                <a:cs typeface="YuGoPr6N-Demi"/>
              </a:rPr>
              <a:t>チ</a:t>
            </a:r>
            <a:r>
              <a:rPr lang="ja-JP" altLang="en-US" sz="1200" spc="-40"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は</a:t>
            </a:r>
            <a:r>
              <a:rPr lang="ja-JP" altLang="en-US" sz="1200" spc="-110" dirty="0">
                <a:solidFill>
                  <a:srgbClr val="231F20"/>
                </a:solidFill>
                <a:latin typeface="Yu Gothic Medium" panose="020B0500000000000000" pitchFamily="50" charset="-128"/>
                <a:ea typeface="Yu Gothic Medium" panose="020B0500000000000000" pitchFamily="50" charset="-128"/>
                <a:cs typeface="YuGoPr6N-Demi"/>
              </a:rPr>
              <a:t>、</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医</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師</a:t>
            </a:r>
            <a:r>
              <a:rPr lang="ja-JP" altLang="en-US" sz="1200" spc="55" dirty="0">
                <a:solidFill>
                  <a:srgbClr val="231F20"/>
                </a:solidFill>
                <a:latin typeface="Yu Gothic Medium" panose="020B0500000000000000" pitchFamily="50" charset="-128"/>
                <a:ea typeface="Yu Gothic Medium" panose="020B0500000000000000" pitchFamily="50" charset="-128"/>
                <a:cs typeface="YuGoPr6N-Demi"/>
              </a:rPr>
              <a:t>が</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特</a:t>
            </a:r>
            <a:r>
              <a:rPr lang="ja-JP" altLang="en-US" sz="1200" spc="-25" dirty="0">
                <a:solidFill>
                  <a:srgbClr val="231F20"/>
                </a:solidFill>
                <a:latin typeface="Yu Gothic Medium" panose="020B0500000000000000" pitchFamily="50" charset="-128"/>
                <a:ea typeface="Yu Gothic Medium" panose="020B0500000000000000" pitchFamily="50" charset="-128"/>
                <a:cs typeface="YuGoPr6N-Demi"/>
              </a:rPr>
              <a:t>に</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必</a:t>
            </a:r>
            <a:r>
              <a:rPr lang="ja-JP" altLang="en-US" sz="1200" spc="-60" dirty="0">
                <a:solidFill>
                  <a:srgbClr val="231F20"/>
                </a:solidFill>
                <a:latin typeface="Yu Gothic Medium" panose="020B0500000000000000" pitchFamily="50" charset="-128"/>
                <a:ea typeface="Yu Gothic Medium" panose="020B0500000000000000" pitchFamily="50" charset="-128"/>
                <a:cs typeface="YuGoPr6N-Demi"/>
              </a:rPr>
              <a:t>要</a:t>
            </a:r>
            <a:r>
              <a:rPr lang="ja-JP" altLang="en-US" sz="1200" spc="-105" dirty="0">
                <a:solidFill>
                  <a:srgbClr val="231F20"/>
                </a:solidFill>
                <a:latin typeface="Yu Gothic Medium" panose="020B0500000000000000" pitchFamily="50" charset="-128"/>
                <a:ea typeface="Yu Gothic Medium" panose="020B0500000000000000" pitchFamily="50" charset="-128"/>
                <a:cs typeface="YuGoPr6N-Demi"/>
              </a:rPr>
              <a:t>と</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認</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め</a:t>
            </a:r>
            <a:r>
              <a:rPr lang="ja-JP" altLang="en-US" sz="1200" spc="-5" dirty="0">
                <a:solidFill>
                  <a:srgbClr val="231F20"/>
                </a:solidFill>
                <a:latin typeface="Yu Gothic Medium" panose="020B0500000000000000" pitchFamily="50" charset="-128"/>
                <a:ea typeface="Yu Gothic Medium" panose="020B0500000000000000" pitchFamily="50" charset="-128"/>
                <a:cs typeface="YuGoPr6N-Demi"/>
              </a:rPr>
              <a:t>た</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場</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合</a:t>
            </a:r>
            <a:r>
              <a:rPr lang="ja-JP" altLang="en-US" sz="1200" spc="-25" dirty="0">
                <a:solidFill>
                  <a:srgbClr val="231F20"/>
                </a:solidFill>
                <a:latin typeface="Yu Gothic Medium" panose="020B0500000000000000" pitchFamily="50" charset="-128"/>
                <a:ea typeface="Yu Gothic Medium" panose="020B0500000000000000" pitchFamily="50" charset="-128"/>
                <a:cs typeface="YuGoPr6N-Demi"/>
              </a:rPr>
              <a:t>に</a:t>
            </a:r>
            <a:r>
              <a:rPr lang="ja-JP" altLang="en-US" sz="1200" spc="-200" dirty="0">
                <a:solidFill>
                  <a:srgbClr val="231F20"/>
                </a:solidFill>
                <a:latin typeface="Yu Gothic Medium" panose="020B0500000000000000" pitchFamily="50" charset="-128"/>
                <a:ea typeface="Yu Gothic Medium" panose="020B0500000000000000" pitchFamily="50" charset="-128"/>
                <a:cs typeface="YuGoPr6N-Demi"/>
              </a:rPr>
              <a:t>、</a:t>
            </a:r>
            <a:r>
              <a:rPr lang="ja-JP" altLang="en-US" sz="1200" spc="-180" dirty="0">
                <a:solidFill>
                  <a:srgbClr val="231F20"/>
                </a:solidFill>
                <a:latin typeface="Yu Gothic Medium" panose="020B0500000000000000" pitchFamily="50" charset="-128"/>
                <a:ea typeface="Yu Gothic Medium" panose="020B0500000000000000" pitchFamily="50" charset="-128"/>
                <a:cs typeface="YuGoPr6N-Demi"/>
              </a:rPr>
              <a:t>イ</a:t>
            </a:r>
            <a:r>
              <a:rPr lang="ja-JP" altLang="en-US" sz="1200" spc="-120"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spc="-60" dirty="0">
                <a:solidFill>
                  <a:srgbClr val="231F20"/>
                </a:solidFill>
                <a:latin typeface="Yu Gothic Medium" panose="020B0500000000000000" pitchFamily="50" charset="-128"/>
                <a:ea typeface="Yu Gothic Medium" panose="020B0500000000000000" pitchFamily="50" charset="-128"/>
                <a:cs typeface="YuGoPr6N-Demi"/>
              </a:rPr>
              <a:t>フ</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ル</a:t>
            </a:r>
            <a:r>
              <a:rPr lang="ja-JP" altLang="en-US" sz="1200" spc="-95" dirty="0">
                <a:solidFill>
                  <a:srgbClr val="231F20"/>
                </a:solidFill>
                <a:latin typeface="Yu Gothic Medium" panose="020B0500000000000000" pitchFamily="50" charset="-128"/>
                <a:ea typeface="Yu Gothic Medium" panose="020B0500000000000000" pitchFamily="50" charset="-128"/>
                <a:cs typeface="YuGoPr6N-Demi"/>
              </a:rPr>
              <a:t>エ</a:t>
            </a:r>
            <a:r>
              <a:rPr lang="ja-JP" altLang="en-US" sz="1200" spc="-35"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ザ </a:t>
            </a:r>
            <a:r>
              <a:rPr lang="ja-JP" altLang="en-US" sz="1200" spc="-140" dirty="0">
                <a:solidFill>
                  <a:srgbClr val="231F20"/>
                </a:solidFill>
                <a:latin typeface="Yu Gothic Medium" panose="020B0500000000000000" pitchFamily="50" charset="-128"/>
                <a:ea typeface="Yu Gothic Medium" panose="020B0500000000000000" pitchFamily="50" charset="-128"/>
                <a:cs typeface="YuGoPr6N-Demi"/>
              </a:rPr>
              <a:t>ワ</a:t>
            </a:r>
            <a:r>
              <a:rPr lang="ja-JP" altLang="en-US" sz="1200" spc="-110" dirty="0">
                <a:solidFill>
                  <a:srgbClr val="231F20"/>
                </a:solidFill>
                <a:latin typeface="Yu Gothic Medium" panose="020B0500000000000000" pitchFamily="50" charset="-128"/>
                <a:ea typeface="Yu Gothic Medium" panose="020B0500000000000000" pitchFamily="50" charset="-128"/>
                <a:cs typeface="YuGoPr6N-Demi"/>
              </a:rPr>
              <a:t>ク</a:t>
            </a:r>
            <a:r>
              <a:rPr lang="ja-JP" altLang="en-US" sz="1200" spc="-130" dirty="0">
                <a:solidFill>
                  <a:srgbClr val="231F20"/>
                </a:solidFill>
                <a:latin typeface="Yu Gothic Medium" panose="020B0500000000000000" pitchFamily="50" charset="-128"/>
                <a:ea typeface="Yu Gothic Medium" panose="020B0500000000000000" pitchFamily="50" charset="-128"/>
                <a:cs typeface="YuGoPr6N-Demi"/>
              </a:rPr>
              <a:t>チ</a:t>
            </a:r>
            <a:r>
              <a:rPr lang="ja-JP" altLang="en-US" sz="1200" spc="-65"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spc="25" dirty="0">
                <a:solidFill>
                  <a:srgbClr val="231F20"/>
                </a:solidFill>
                <a:latin typeface="Yu Gothic Medium" panose="020B0500000000000000" pitchFamily="50" charset="-128"/>
                <a:ea typeface="Yu Gothic Medium" panose="020B0500000000000000" pitchFamily="50" charset="-128"/>
                <a:cs typeface="YuGoPr6N-Demi"/>
              </a:rPr>
              <a:t>や</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新</a:t>
            </a:r>
            <a:r>
              <a:rPr lang="ja-JP" altLang="en-US" sz="1200" spc="-75" dirty="0">
                <a:solidFill>
                  <a:srgbClr val="231F20"/>
                </a:solidFill>
                <a:latin typeface="Yu Gothic Medium" panose="020B0500000000000000" pitchFamily="50" charset="-128"/>
                <a:ea typeface="Yu Gothic Medium" panose="020B0500000000000000" pitchFamily="50" charset="-128"/>
                <a:cs typeface="YuGoPr6N-Demi"/>
              </a:rPr>
              <a:t>型コ</a:t>
            </a:r>
            <a:r>
              <a:rPr lang="ja-JP" altLang="en-US" sz="1200" spc="-80" dirty="0">
                <a:solidFill>
                  <a:srgbClr val="231F20"/>
                </a:solidFill>
                <a:latin typeface="Yu Gothic Medium" panose="020B0500000000000000" pitchFamily="50" charset="-128"/>
                <a:ea typeface="Yu Gothic Medium" panose="020B0500000000000000" pitchFamily="50" charset="-128"/>
                <a:cs typeface="YuGoPr6N-Demi"/>
              </a:rPr>
              <a:t>ロ</a:t>
            </a:r>
            <a:r>
              <a:rPr lang="ja-JP" altLang="en-US" sz="1200" spc="-90" dirty="0">
                <a:solidFill>
                  <a:srgbClr val="231F20"/>
                </a:solidFill>
                <a:latin typeface="Yu Gothic Medium" panose="020B0500000000000000" pitchFamily="50" charset="-128"/>
                <a:ea typeface="Yu Gothic Medium" panose="020B0500000000000000" pitchFamily="50" charset="-128"/>
                <a:cs typeface="YuGoPr6N-Demi"/>
              </a:rPr>
              <a:t>ナ</a:t>
            </a:r>
            <a:r>
              <a:rPr lang="ja-JP" altLang="en-US" sz="1200" spc="-140" dirty="0">
                <a:solidFill>
                  <a:srgbClr val="231F20"/>
                </a:solidFill>
                <a:latin typeface="Yu Gothic Medium" panose="020B0500000000000000" pitchFamily="50" charset="-128"/>
                <a:ea typeface="Yu Gothic Medium" panose="020B0500000000000000" pitchFamily="50" charset="-128"/>
                <a:cs typeface="YuGoPr6N-Demi"/>
              </a:rPr>
              <a:t>ワ</a:t>
            </a:r>
            <a:r>
              <a:rPr lang="ja-JP" altLang="en-US" sz="1200" spc="-110" dirty="0">
                <a:solidFill>
                  <a:srgbClr val="231F20"/>
                </a:solidFill>
                <a:latin typeface="Yu Gothic Medium" panose="020B0500000000000000" pitchFamily="50" charset="-128"/>
                <a:ea typeface="Yu Gothic Medium" panose="020B0500000000000000" pitchFamily="50" charset="-128"/>
                <a:cs typeface="YuGoPr6N-Demi"/>
              </a:rPr>
              <a:t>ク</a:t>
            </a:r>
            <a:r>
              <a:rPr lang="ja-JP" altLang="en-US" sz="1200" spc="-130" dirty="0">
                <a:solidFill>
                  <a:srgbClr val="231F20"/>
                </a:solidFill>
                <a:latin typeface="Yu Gothic Medium" panose="020B0500000000000000" pitchFamily="50" charset="-128"/>
                <a:ea typeface="Yu Gothic Medium" panose="020B0500000000000000" pitchFamily="50" charset="-128"/>
                <a:cs typeface="YuGoPr6N-Demi"/>
              </a:rPr>
              <a:t>チ</a:t>
            </a:r>
            <a:r>
              <a:rPr lang="ja-JP" altLang="en-US" sz="1200" spc="-60"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spc="-85" dirty="0">
                <a:solidFill>
                  <a:srgbClr val="231F20"/>
                </a:solidFill>
                <a:latin typeface="Yu Gothic Medium" panose="020B0500000000000000" pitchFamily="50" charset="-128"/>
                <a:ea typeface="Yu Gothic Medium" panose="020B0500000000000000" pitchFamily="50" charset="-128"/>
                <a:cs typeface="YuGoPr6N-Demi"/>
              </a:rPr>
              <a:t>等</a:t>
            </a:r>
            <a:r>
              <a:rPr lang="ja-JP" altLang="en-US" sz="1200" spc="-130" dirty="0">
                <a:solidFill>
                  <a:srgbClr val="231F20"/>
                </a:solidFill>
                <a:latin typeface="Yu Gothic Medium" panose="020B0500000000000000" pitchFamily="50" charset="-128"/>
                <a:ea typeface="Yu Gothic Medium" panose="020B0500000000000000" pitchFamily="50" charset="-128"/>
                <a:cs typeface="YuGoPr6N-Demi"/>
              </a:rPr>
              <a:t>と</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同時接</a:t>
            </a:r>
            <a:r>
              <a:rPr lang="ja-JP" altLang="en-US" sz="1200" spc="-5" dirty="0">
                <a:solidFill>
                  <a:srgbClr val="231F20"/>
                </a:solidFill>
                <a:latin typeface="Yu Gothic Medium" panose="020B0500000000000000" pitchFamily="50" charset="-128"/>
                <a:ea typeface="Yu Gothic Medium" panose="020B0500000000000000" pitchFamily="50" charset="-128"/>
                <a:cs typeface="YuGoPr6N-Demi"/>
              </a:rPr>
              <a:t>種</a:t>
            </a:r>
            <a:r>
              <a:rPr lang="ja-JP" altLang="en-US" sz="1200" spc="30" dirty="0">
                <a:solidFill>
                  <a:srgbClr val="231F20"/>
                </a:solidFill>
                <a:latin typeface="Yu Gothic Medium" panose="020B0500000000000000" pitchFamily="50" charset="-128"/>
                <a:ea typeface="Yu Gothic Medium" panose="020B0500000000000000" pitchFamily="50" charset="-128"/>
                <a:cs typeface="YuGoPr6N-Demi"/>
              </a:rPr>
              <a:t>が</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可</a:t>
            </a:r>
            <a:r>
              <a:rPr lang="ja-JP" altLang="en-US" sz="1200" spc="-40" dirty="0">
                <a:solidFill>
                  <a:srgbClr val="231F20"/>
                </a:solidFill>
                <a:latin typeface="Yu Gothic Medium" panose="020B0500000000000000" pitchFamily="50" charset="-128"/>
                <a:ea typeface="Yu Gothic Medium" panose="020B0500000000000000" pitchFamily="50" charset="-128"/>
                <a:cs typeface="YuGoPr6N-Demi"/>
              </a:rPr>
              <a:t>能</a:t>
            </a:r>
            <a:r>
              <a:rPr lang="ja-JP" altLang="en-US" sz="1200" spc="5" dirty="0">
                <a:solidFill>
                  <a:srgbClr val="231F20"/>
                </a:solidFill>
                <a:latin typeface="Yu Gothic Medium" panose="020B0500000000000000" pitchFamily="50" charset="-128"/>
                <a:ea typeface="Yu Gothic Medium" panose="020B0500000000000000" pitchFamily="50" charset="-128"/>
                <a:cs typeface="YuGoPr6N-Demi"/>
              </a:rPr>
              <a:t>で</a:t>
            </a:r>
            <a:r>
              <a:rPr lang="ja-JP" altLang="en-US" sz="1200" spc="-155" dirty="0">
                <a:solidFill>
                  <a:srgbClr val="231F20"/>
                </a:solidFill>
                <a:latin typeface="Yu Gothic Medium" panose="020B0500000000000000" pitchFamily="50" charset="-128"/>
                <a:ea typeface="Yu Gothic Medium" panose="020B0500000000000000" pitchFamily="50" charset="-128"/>
                <a:cs typeface="YuGoPr6N-Demi"/>
              </a:rPr>
              <a:t>す</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a:t>
            </a:r>
            <a:endParaRPr lang="ja-JP" altLang="en-US" sz="1200" dirty="0">
              <a:latin typeface="Yu Gothic Medium" panose="020B0500000000000000" pitchFamily="50" charset="-128"/>
              <a:ea typeface="Yu Gothic Medium" panose="020B0500000000000000" pitchFamily="50" charset="-128"/>
              <a:cs typeface="YuGoPr6N-Demi"/>
            </a:endParaRPr>
          </a:p>
          <a:p>
            <a:pPr marL="381635" marR="1322070" indent="-144145">
              <a:lnSpc>
                <a:spcPct val="118100"/>
              </a:lnSpc>
              <a:spcBef>
                <a:spcPts val="365"/>
              </a:spcBef>
              <a:buClr>
                <a:srgbClr val="00A7E1"/>
              </a:buClr>
              <a:buSzPct val="91666"/>
              <a:buChar char="■"/>
              <a:tabLst>
                <a:tab pos="391160" algn="l"/>
              </a:tabLst>
            </a:pPr>
            <a:r>
              <a:rPr sz="1200" spc="-5" dirty="0">
                <a:solidFill>
                  <a:srgbClr val="231F20"/>
                </a:solidFill>
                <a:latin typeface="Yu Gothic Medium" panose="020B0500000000000000" pitchFamily="50" charset="-128"/>
                <a:ea typeface="Yu Gothic Medium" panose="020B0500000000000000" pitchFamily="50" charset="-128"/>
                <a:cs typeface="YuGoPr6N-Demi"/>
              </a:rPr>
              <a:t>生</a:t>
            </a:r>
            <a:r>
              <a:rPr sz="1200" spc="-95" dirty="0">
                <a:solidFill>
                  <a:srgbClr val="231F20"/>
                </a:solidFill>
                <a:latin typeface="Yu Gothic Medium" panose="020B0500000000000000" pitchFamily="50" charset="-128"/>
                <a:ea typeface="Yu Gothic Medium" panose="020B0500000000000000" pitchFamily="50" charset="-128"/>
                <a:cs typeface="YuGoPr6N-Demi"/>
              </a:rPr>
              <a:t>ワ</a:t>
            </a:r>
            <a:r>
              <a:rPr sz="1200" spc="-60" dirty="0">
                <a:solidFill>
                  <a:srgbClr val="231F20"/>
                </a:solidFill>
                <a:latin typeface="Yu Gothic Medium" panose="020B0500000000000000" pitchFamily="50" charset="-128"/>
                <a:ea typeface="Yu Gothic Medium" panose="020B0500000000000000" pitchFamily="50" charset="-128"/>
                <a:cs typeface="YuGoPr6N-Demi"/>
              </a:rPr>
              <a:t>ク</a:t>
            </a:r>
            <a:r>
              <a:rPr sz="1200" spc="-85" dirty="0">
                <a:solidFill>
                  <a:srgbClr val="231F20"/>
                </a:solidFill>
                <a:latin typeface="Yu Gothic Medium" panose="020B0500000000000000" pitchFamily="50" charset="-128"/>
                <a:ea typeface="Yu Gothic Medium" panose="020B0500000000000000" pitchFamily="50" charset="-128"/>
                <a:cs typeface="YuGoPr6N-Demi"/>
              </a:rPr>
              <a:t>チ</a:t>
            </a:r>
            <a:r>
              <a:rPr sz="1200" spc="-15" dirty="0">
                <a:solidFill>
                  <a:srgbClr val="231F20"/>
                </a:solidFill>
                <a:latin typeface="Yu Gothic Medium" panose="020B0500000000000000" pitchFamily="50" charset="-128"/>
                <a:ea typeface="Yu Gothic Medium" panose="020B0500000000000000" pitchFamily="50" charset="-128"/>
                <a:cs typeface="YuGoPr6N-Demi"/>
              </a:rPr>
              <a:t>ン</a:t>
            </a:r>
            <a:r>
              <a:rPr sz="1200" spc="-30" dirty="0">
                <a:solidFill>
                  <a:srgbClr val="231F20"/>
                </a:solidFill>
                <a:latin typeface="Yu Gothic Medium" panose="020B0500000000000000" pitchFamily="50" charset="-128"/>
                <a:ea typeface="Yu Gothic Medium" panose="020B0500000000000000" pitchFamily="50" charset="-128"/>
                <a:cs typeface="YuGoPr6N-Demi"/>
              </a:rPr>
              <a:t>に</a:t>
            </a:r>
            <a:r>
              <a:rPr sz="1200" spc="60" dirty="0">
                <a:solidFill>
                  <a:srgbClr val="231F20"/>
                </a:solidFill>
                <a:latin typeface="Yu Gothic Medium" panose="020B0500000000000000" pitchFamily="50" charset="-128"/>
                <a:ea typeface="Yu Gothic Medium" panose="020B0500000000000000" pitchFamily="50" charset="-128"/>
                <a:cs typeface="YuGoPr6N-Demi"/>
              </a:rPr>
              <a:t>つ</a:t>
            </a:r>
            <a:r>
              <a:rPr sz="1200" dirty="0">
                <a:solidFill>
                  <a:srgbClr val="231F20"/>
                </a:solidFill>
                <a:latin typeface="Yu Gothic Medium" panose="020B0500000000000000" pitchFamily="50" charset="-128"/>
                <a:ea typeface="Yu Gothic Medium" panose="020B0500000000000000" pitchFamily="50" charset="-128"/>
                <a:cs typeface="YuGoPr6N-Demi"/>
              </a:rPr>
              <a:t>い</a:t>
            </a:r>
            <a:r>
              <a:rPr sz="1200" spc="-25" dirty="0">
                <a:solidFill>
                  <a:srgbClr val="231F20"/>
                </a:solidFill>
                <a:latin typeface="Yu Gothic Medium" panose="020B0500000000000000" pitchFamily="50" charset="-128"/>
                <a:ea typeface="Yu Gothic Medium" panose="020B0500000000000000" pitchFamily="50" charset="-128"/>
                <a:cs typeface="YuGoPr6N-Demi"/>
              </a:rPr>
              <a:t>て</a:t>
            </a:r>
            <a:r>
              <a:rPr sz="1200" spc="25" dirty="0">
                <a:solidFill>
                  <a:srgbClr val="231F20"/>
                </a:solidFill>
                <a:latin typeface="Yu Gothic Medium" panose="020B0500000000000000" pitchFamily="50" charset="-128"/>
                <a:ea typeface="Yu Gothic Medium" panose="020B0500000000000000" pitchFamily="50" charset="-128"/>
                <a:cs typeface="YuGoPr6N-Demi"/>
              </a:rPr>
              <a:t>は</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spc="40" dirty="0">
                <a:solidFill>
                  <a:srgbClr val="231F20"/>
                </a:solidFill>
                <a:latin typeface="Yu Gothic Medium" panose="020B0500000000000000" pitchFamily="50" charset="-128"/>
                <a:ea typeface="Yu Gothic Medium" panose="020B0500000000000000" pitchFamily="50" charset="-128"/>
                <a:cs typeface="YuGoPr6N-Demi"/>
              </a:rPr>
              <a:t>他の</a:t>
            </a:r>
            <a:r>
              <a:rPr sz="1200" spc="-5" dirty="0">
                <a:solidFill>
                  <a:srgbClr val="231F20"/>
                </a:solidFill>
                <a:latin typeface="Yu Gothic Medium" panose="020B0500000000000000" pitchFamily="50" charset="-128"/>
                <a:ea typeface="Yu Gothic Medium" panose="020B0500000000000000" pitchFamily="50" charset="-128"/>
                <a:cs typeface="YuGoPr6N-Demi"/>
              </a:rPr>
              <a:t>生</a:t>
            </a:r>
            <a:r>
              <a:rPr sz="1200" spc="-95" dirty="0">
                <a:solidFill>
                  <a:srgbClr val="231F20"/>
                </a:solidFill>
                <a:latin typeface="Yu Gothic Medium" panose="020B0500000000000000" pitchFamily="50" charset="-128"/>
                <a:ea typeface="Yu Gothic Medium" panose="020B0500000000000000" pitchFamily="50" charset="-128"/>
                <a:cs typeface="YuGoPr6N-Demi"/>
              </a:rPr>
              <a:t>ワ</a:t>
            </a:r>
            <a:r>
              <a:rPr sz="1200" spc="-60" dirty="0">
                <a:solidFill>
                  <a:srgbClr val="231F20"/>
                </a:solidFill>
                <a:latin typeface="Yu Gothic Medium" panose="020B0500000000000000" pitchFamily="50" charset="-128"/>
                <a:ea typeface="Yu Gothic Medium" panose="020B0500000000000000" pitchFamily="50" charset="-128"/>
                <a:cs typeface="YuGoPr6N-Demi"/>
              </a:rPr>
              <a:t>ク</a:t>
            </a:r>
            <a:r>
              <a:rPr sz="1200" spc="-85" dirty="0">
                <a:solidFill>
                  <a:srgbClr val="231F20"/>
                </a:solidFill>
                <a:latin typeface="Yu Gothic Medium" panose="020B0500000000000000" pitchFamily="50" charset="-128"/>
                <a:ea typeface="Yu Gothic Medium" panose="020B0500000000000000" pitchFamily="50" charset="-128"/>
                <a:cs typeface="YuGoPr6N-Demi"/>
              </a:rPr>
              <a:t>チ</a:t>
            </a:r>
            <a:r>
              <a:rPr sz="1200" spc="-90" dirty="0">
                <a:solidFill>
                  <a:srgbClr val="231F20"/>
                </a:solidFill>
                <a:latin typeface="Yu Gothic Medium" panose="020B0500000000000000" pitchFamily="50" charset="-128"/>
                <a:ea typeface="Yu Gothic Medium" panose="020B0500000000000000" pitchFamily="50" charset="-128"/>
                <a:cs typeface="YuGoPr6N-Demi"/>
              </a:rPr>
              <a:t>ン</a:t>
            </a:r>
            <a:r>
              <a:rPr sz="1200" spc="-85" dirty="0">
                <a:solidFill>
                  <a:srgbClr val="231F20"/>
                </a:solidFill>
                <a:latin typeface="Yu Gothic Medium" panose="020B0500000000000000" pitchFamily="50" charset="-128"/>
                <a:ea typeface="Yu Gothic Medium" panose="020B0500000000000000" pitchFamily="50" charset="-128"/>
                <a:cs typeface="YuGoPr6N-Demi"/>
              </a:rPr>
              <a:t>と</a:t>
            </a:r>
            <a:r>
              <a:rPr sz="1200" dirty="0">
                <a:solidFill>
                  <a:srgbClr val="231F20"/>
                </a:solidFill>
                <a:latin typeface="Yu Gothic Medium" panose="020B0500000000000000" pitchFamily="50" charset="-128"/>
                <a:ea typeface="Yu Gothic Medium" panose="020B0500000000000000" pitchFamily="50" charset="-128"/>
                <a:cs typeface="YuGoPr6N-Demi"/>
              </a:rPr>
              <a:t>は</a:t>
            </a:r>
            <a:r>
              <a:rPr sz="1200" spc="-65" dirty="0">
                <a:solidFill>
                  <a:srgbClr val="231F20"/>
                </a:solidFill>
                <a:latin typeface="Yu Gothic Medium" panose="020B0500000000000000" pitchFamily="50" charset="-128"/>
                <a:ea typeface="Yu Gothic Medium" panose="020B0500000000000000" pitchFamily="50" charset="-128"/>
                <a:cs typeface="YuGoPr6N-Demi"/>
              </a:rPr>
              <a:t> </a:t>
            </a:r>
            <a:r>
              <a:rPr sz="1200" spc="20" dirty="0">
                <a:solidFill>
                  <a:srgbClr val="231F20"/>
                </a:solidFill>
                <a:latin typeface="Yu Gothic Medium" panose="020B0500000000000000" pitchFamily="50" charset="-128"/>
                <a:ea typeface="Yu Gothic Medium" panose="020B0500000000000000" pitchFamily="50" charset="-128"/>
                <a:cs typeface="YuGoPr6N-Demi"/>
              </a:rPr>
              <a:t>27</a:t>
            </a:r>
            <a:r>
              <a:rPr sz="1200" spc="-60" dirty="0">
                <a:solidFill>
                  <a:srgbClr val="231F20"/>
                </a:solidFill>
                <a:latin typeface="Yu Gothic Medium" panose="020B0500000000000000" pitchFamily="50" charset="-128"/>
                <a:ea typeface="Yu Gothic Medium" panose="020B0500000000000000" pitchFamily="50" charset="-128"/>
                <a:cs typeface="YuGoPr6N-Demi"/>
              </a:rPr>
              <a:t> </a:t>
            </a:r>
            <a:r>
              <a:rPr sz="1200" spc="25" dirty="0">
                <a:solidFill>
                  <a:srgbClr val="231F20"/>
                </a:solidFill>
                <a:latin typeface="Yu Gothic Medium" panose="020B0500000000000000" pitchFamily="50" charset="-128"/>
                <a:ea typeface="Yu Gothic Medium" panose="020B0500000000000000" pitchFamily="50" charset="-128"/>
                <a:cs typeface="YuGoPr6N-Demi"/>
              </a:rPr>
              <a:t>日</a:t>
            </a:r>
            <a:r>
              <a:rPr sz="1200" spc="45" dirty="0">
                <a:solidFill>
                  <a:srgbClr val="231F20"/>
                </a:solidFill>
                <a:latin typeface="Yu Gothic Medium" panose="020B0500000000000000" pitchFamily="50" charset="-128"/>
                <a:ea typeface="Yu Gothic Medium" panose="020B0500000000000000" pitchFamily="50" charset="-128"/>
                <a:cs typeface="YuGoPr6N-Demi"/>
              </a:rPr>
              <a:t>以</a:t>
            </a:r>
            <a:r>
              <a:rPr sz="1200" spc="40" dirty="0">
                <a:solidFill>
                  <a:srgbClr val="231F20"/>
                </a:solidFill>
                <a:latin typeface="Yu Gothic Medium" panose="020B0500000000000000" pitchFamily="50" charset="-128"/>
                <a:ea typeface="Yu Gothic Medium" panose="020B0500000000000000" pitchFamily="50" charset="-128"/>
                <a:cs typeface="YuGoPr6N-Demi"/>
              </a:rPr>
              <a:t>上の</a:t>
            </a:r>
            <a:r>
              <a:rPr sz="1200" spc="45" dirty="0">
                <a:solidFill>
                  <a:srgbClr val="231F20"/>
                </a:solidFill>
                <a:latin typeface="Yu Gothic Medium" panose="020B0500000000000000" pitchFamily="50" charset="-128"/>
                <a:ea typeface="Yu Gothic Medium" panose="020B0500000000000000" pitchFamily="50" charset="-128"/>
                <a:cs typeface="YuGoPr6N-Demi"/>
              </a:rPr>
              <a:t>間</a:t>
            </a:r>
            <a:r>
              <a:rPr sz="1200" dirty="0">
                <a:solidFill>
                  <a:srgbClr val="231F20"/>
                </a:solidFill>
                <a:latin typeface="Yu Gothic Medium" panose="020B0500000000000000" pitchFamily="50" charset="-128"/>
                <a:ea typeface="Yu Gothic Medium" panose="020B0500000000000000" pitchFamily="50" charset="-128"/>
                <a:cs typeface="YuGoPr6N-Demi"/>
              </a:rPr>
              <a:t>隔</a:t>
            </a:r>
            <a:r>
              <a:rPr sz="1200" spc="-5" dirty="0">
                <a:solidFill>
                  <a:srgbClr val="231F20"/>
                </a:solidFill>
                <a:latin typeface="Yu Gothic Medium" panose="020B0500000000000000" pitchFamily="50" charset="-128"/>
                <a:ea typeface="Yu Gothic Medium" panose="020B0500000000000000" pitchFamily="50" charset="-128"/>
                <a:cs typeface="YuGoPr6N-Demi"/>
              </a:rPr>
              <a:t>を</a:t>
            </a:r>
            <a:r>
              <a:rPr sz="1200" spc="55" dirty="0">
                <a:solidFill>
                  <a:srgbClr val="231F20"/>
                </a:solidFill>
                <a:latin typeface="Yu Gothic Medium" panose="020B0500000000000000" pitchFamily="50" charset="-128"/>
                <a:ea typeface="Yu Gothic Medium" panose="020B0500000000000000" pitchFamily="50" charset="-128"/>
                <a:cs typeface="YuGoPr6N-Demi"/>
              </a:rPr>
              <a:t>置</a:t>
            </a:r>
            <a:r>
              <a:rPr sz="1200" dirty="0">
                <a:solidFill>
                  <a:srgbClr val="231F20"/>
                </a:solidFill>
                <a:latin typeface="Yu Gothic Medium" panose="020B0500000000000000" pitchFamily="50" charset="-128"/>
                <a:ea typeface="Yu Gothic Medium" panose="020B0500000000000000" pitchFamily="50" charset="-128"/>
                <a:cs typeface="YuGoPr6N-Demi"/>
              </a:rPr>
              <a:t>いて </a:t>
            </a:r>
            <a:r>
              <a:rPr sz="1200" spc="45" dirty="0">
                <a:solidFill>
                  <a:srgbClr val="231F20"/>
                </a:solidFill>
                <a:latin typeface="Yu Gothic Medium" panose="020B0500000000000000" pitchFamily="50" charset="-128"/>
                <a:ea typeface="Yu Gothic Medium" panose="020B0500000000000000" pitchFamily="50" charset="-128"/>
                <a:cs typeface="YuGoPr6N-Demi"/>
              </a:rPr>
              <a:t>接</a:t>
            </a:r>
            <a:r>
              <a:rPr sz="1200" spc="-70" dirty="0">
                <a:solidFill>
                  <a:srgbClr val="231F20"/>
                </a:solidFill>
                <a:latin typeface="Yu Gothic Medium" panose="020B0500000000000000" pitchFamily="50" charset="-128"/>
                <a:ea typeface="Yu Gothic Medium" panose="020B0500000000000000" pitchFamily="50" charset="-128"/>
                <a:cs typeface="YuGoPr6N-Demi"/>
              </a:rPr>
              <a:t>種</a:t>
            </a:r>
            <a:r>
              <a:rPr sz="1200" spc="-270" dirty="0">
                <a:solidFill>
                  <a:srgbClr val="231F20"/>
                </a:solidFill>
                <a:latin typeface="Yu Gothic Medium" panose="020B0500000000000000" pitchFamily="50" charset="-128"/>
                <a:ea typeface="Yu Gothic Medium" panose="020B0500000000000000" pitchFamily="50" charset="-128"/>
                <a:cs typeface="YuGoPr6N-Demi"/>
              </a:rPr>
              <a:t>し</a:t>
            </a:r>
            <a:r>
              <a:rPr sz="1200" spc="-145" dirty="0">
                <a:solidFill>
                  <a:srgbClr val="231F20"/>
                </a:solidFill>
                <a:latin typeface="Yu Gothic Medium" panose="020B0500000000000000" pitchFamily="50" charset="-128"/>
                <a:ea typeface="Yu Gothic Medium" panose="020B0500000000000000" pitchFamily="50" charset="-128"/>
                <a:cs typeface="YuGoPr6N-Demi"/>
              </a:rPr>
              <a:t>て</a:t>
            </a:r>
            <a:r>
              <a:rPr sz="1200" spc="-155" dirty="0">
                <a:solidFill>
                  <a:srgbClr val="231F20"/>
                </a:solidFill>
                <a:latin typeface="Yu Gothic Medium" panose="020B0500000000000000" pitchFamily="50" charset="-128"/>
                <a:ea typeface="Yu Gothic Medium" panose="020B0500000000000000" pitchFamily="50" charset="-128"/>
                <a:cs typeface="YuGoPr6N-Demi"/>
              </a:rPr>
              <a:t>く</a:t>
            </a:r>
            <a:r>
              <a:rPr sz="1200" spc="-30" dirty="0">
                <a:solidFill>
                  <a:srgbClr val="231F20"/>
                </a:solidFill>
                <a:latin typeface="Yu Gothic Medium" panose="020B0500000000000000" pitchFamily="50" charset="-128"/>
                <a:ea typeface="Yu Gothic Medium" panose="020B0500000000000000" pitchFamily="50" charset="-128"/>
                <a:cs typeface="YuGoPr6N-Demi"/>
              </a:rPr>
              <a:t>だ</a:t>
            </a:r>
            <a:r>
              <a:rPr sz="1200" spc="-75" dirty="0">
                <a:solidFill>
                  <a:srgbClr val="231F20"/>
                </a:solidFill>
                <a:latin typeface="Yu Gothic Medium" panose="020B0500000000000000" pitchFamily="50" charset="-128"/>
                <a:ea typeface="Yu Gothic Medium" panose="020B0500000000000000" pitchFamily="50" charset="-128"/>
                <a:cs typeface="YuGoPr6N-Demi"/>
              </a:rPr>
              <a:t>さ</a:t>
            </a:r>
            <a:r>
              <a:rPr sz="1200" spc="45" dirty="0">
                <a:solidFill>
                  <a:srgbClr val="231F20"/>
                </a:solidFill>
                <a:latin typeface="Yu Gothic Medium" panose="020B0500000000000000" pitchFamily="50" charset="-128"/>
                <a:ea typeface="Yu Gothic Medium" panose="020B0500000000000000" pitchFamily="50" charset="-128"/>
                <a:cs typeface="YuGoPr6N-Demi"/>
              </a:rPr>
              <a:t>い</a:t>
            </a:r>
            <a:r>
              <a:rPr sz="1200" dirty="0">
                <a:solidFill>
                  <a:srgbClr val="231F20"/>
                </a:solidFill>
                <a:latin typeface="Yu Gothic Medium" panose="020B0500000000000000" pitchFamily="50" charset="-128"/>
                <a:ea typeface="Yu Gothic Medium" panose="020B0500000000000000" pitchFamily="50" charset="-128"/>
                <a:cs typeface="YuGoPr6N-Demi"/>
              </a:rPr>
              <a:t>。</a:t>
            </a:r>
            <a:endParaRPr sz="1100" dirty="0">
              <a:latin typeface="Yu Gothic Medium" panose="020B0500000000000000" pitchFamily="50" charset="-128"/>
              <a:ea typeface="Yu Gothic Medium" panose="020B0500000000000000" pitchFamily="50" charset="-128"/>
              <a:cs typeface="YuGoPr6N-Demi"/>
            </a:endParaRPr>
          </a:p>
        </p:txBody>
      </p:sp>
      <p:sp>
        <p:nvSpPr>
          <p:cNvPr id="35" name="object 3">
            <a:extLst>
              <a:ext uri="{FF2B5EF4-FFF2-40B4-BE49-F238E27FC236}">
                <a16:creationId xmlns:a16="http://schemas.microsoft.com/office/drawing/2014/main" id="{6ACA8E49-A460-E3CE-FF65-E97FEDA9CF4E}"/>
              </a:ext>
            </a:extLst>
          </p:cNvPr>
          <p:cNvSpPr txBox="1"/>
          <p:nvPr/>
        </p:nvSpPr>
        <p:spPr>
          <a:xfrm>
            <a:off x="359482" y="6261100"/>
            <a:ext cx="6477635" cy="189796"/>
          </a:xfrm>
          <a:prstGeom prst="rect">
            <a:avLst/>
          </a:prstGeom>
        </p:spPr>
        <p:txBody>
          <a:bodyPr vert="horz" wrap="square" lIns="0" tIns="12700" rIns="0" bIns="0" rtlCol="0">
            <a:spAutoFit/>
          </a:bodyPr>
          <a:lstStyle/>
          <a:p>
            <a:pPr marL="448945" algn="ctr">
              <a:lnSpc>
                <a:spcPct val="100000"/>
              </a:lnSpc>
              <a:spcBef>
                <a:spcPts val="1170"/>
              </a:spcBef>
            </a:pPr>
            <a:r>
              <a:rPr sz="1150" b="1" spc="135" dirty="0">
                <a:latin typeface="Yu Gothic Medium" panose="020B0500000000000000" pitchFamily="50" charset="-128"/>
                <a:ea typeface="Yu Gothic Medium" panose="020B0500000000000000" pitchFamily="50" charset="-128"/>
                <a:cs typeface="Yu Gothic Pr6N"/>
              </a:rPr>
              <a:t>予防接種健康被害救済制</a:t>
            </a:r>
            <a:r>
              <a:rPr sz="1150" b="1" spc="130" dirty="0">
                <a:latin typeface="Yu Gothic Medium" panose="020B0500000000000000" pitchFamily="50" charset="-128"/>
                <a:ea typeface="Yu Gothic Medium" panose="020B0500000000000000" pitchFamily="50" charset="-128"/>
                <a:cs typeface="Yu Gothic Pr6N"/>
              </a:rPr>
              <a:t>度が</a:t>
            </a:r>
            <a:r>
              <a:rPr sz="1150" b="1" spc="-15" dirty="0">
                <a:latin typeface="Yu Gothic Medium" panose="020B0500000000000000" pitchFamily="50" charset="-128"/>
                <a:ea typeface="Yu Gothic Medium" panose="020B0500000000000000" pitchFamily="50" charset="-128"/>
                <a:cs typeface="Yu Gothic Pr6N"/>
              </a:rPr>
              <a:t>あ</a:t>
            </a:r>
            <a:r>
              <a:rPr sz="1150" b="1" spc="-85" dirty="0">
                <a:latin typeface="Yu Gothic Medium" panose="020B0500000000000000" pitchFamily="50" charset="-128"/>
                <a:ea typeface="Yu Gothic Medium" panose="020B0500000000000000" pitchFamily="50" charset="-128"/>
                <a:cs typeface="Yu Gothic Pr6N"/>
              </a:rPr>
              <a:t>り</a:t>
            </a:r>
            <a:r>
              <a:rPr sz="1150" b="1" spc="30" dirty="0">
                <a:latin typeface="Yu Gothic Medium" panose="020B0500000000000000" pitchFamily="50" charset="-128"/>
                <a:ea typeface="Yu Gothic Medium" panose="020B0500000000000000" pitchFamily="50" charset="-128"/>
                <a:cs typeface="Yu Gothic Pr6N"/>
              </a:rPr>
              <a:t>ま</a:t>
            </a:r>
            <a:r>
              <a:rPr sz="1150" b="1" dirty="0">
                <a:latin typeface="Yu Gothic Medium" panose="020B0500000000000000" pitchFamily="50" charset="-128"/>
                <a:ea typeface="Yu Gothic Medium" panose="020B0500000000000000" pitchFamily="50" charset="-128"/>
                <a:cs typeface="Yu Gothic Pr6N"/>
              </a:rPr>
              <a:t>す</a:t>
            </a:r>
          </a:p>
        </p:txBody>
      </p:sp>
      <p:pic>
        <p:nvPicPr>
          <p:cNvPr id="45" name="図 44">
            <a:extLst>
              <a:ext uri="{FF2B5EF4-FFF2-40B4-BE49-F238E27FC236}">
                <a16:creationId xmlns:a16="http://schemas.microsoft.com/office/drawing/2014/main" id="{C4581FD8-4771-04AD-6563-18C82491F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00" y="4949265"/>
            <a:ext cx="1435100" cy="1117600"/>
          </a:xfrm>
          <a:prstGeom prst="rect">
            <a:avLst/>
          </a:prstGeom>
        </p:spPr>
      </p:pic>
      <p:pic>
        <p:nvPicPr>
          <p:cNvPr id="47" name="図 46">
            <a:extLst>
              <a:ext uri="{FF2B5EF4-FFF2-40B4-BE49-F238E27FC236}">
                <a16:creationId xmlns:a16="http://schemas.microsoft.com/office/drawing/2014/main" id="{B761E3B6-8262-59C2-FA1A-2813BBE9F8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065" y="7833285"/>
            <a:ext cx="647700" cy="647700"/>
          </a:xfrm>
          <a:prstGeom prst="rect">
            <a:avLst/>
          </a:prstGeom>
        </p:spPr>
      </p:pic>
      <p:sp>
        <p:nvSpPr>
          <p:cNvPr id="38" name="object 4">
            <a:extLst>
              <a:ext uri="{FF2B5EF4-FFF2-40B4-BE49-F238E27FC236}">
                <a16:creationId xmlns:a16="http://schemas.microsoft.com/office/drawing/2014/main" id="{E7601AB0-E735-C84F-E444-6FAE7714F9C6}"/>
              </a:ext>
            </a:extLst>
          </p:cNvPr>
          <p:cNvSpPr txBox="1"/>
          <p:nvPr/>
        </p:nvSpPr>
        <p:spPr>
          <a:xfrm>
            <a:off x="4031289" y="9464433"/>
            <a:ext cx="3752479" cy="659155"/>
          </a:xfrm>
          <a:prstGeom prst="rect">
            <a:avLst/>
          </a:prstGeom>
        </p:spPr>
        <p:txBody>
          <a:bodyPr vert="horz" wrap="square" lIns="0" tIns="12700" rIns="0" bIns="0" rtlCol="0">
            <a:spAutoFit/>
          </a:bodyPr>
          <a:lstStyle/>
          <a:p>
            <a:r>
              <a:rPr lang="ja-JP" altLang="en-US" sz="1050" b="1" spc="-60" dirty="0">
                <a:solidFill>
                  <a:srgbClr val="414042"/>
                </a:solidFill>
                <a:latin typeface="Yu Gothic" panose="020B0400000000000000" pitchFamily="34" charset="-128"/>
                <a:ea typeface="Yu Gothic" panose="020B0400000000000000" pitchFamily="34" charset="-128"/>
                <a:cs typeface="Yu Gothic Pr6N"/>
              </a:rPr>
              <a:t>　　</a:t>
            </a:r>
            <a:r>
              <a:rPr lang="ja-JP" altLang="en-US" sz="1050" spc="-60" dirty="0">
                <a:solidFill>
                  <a:srgbClr val="414042"/>
                </a:solidFill>
                <a:latin typeface="Yu Gothic" panose="020B0400000000000000" pitchFamily="34" charset="-128"/>
                <a:ea typeface="Yu Gothic" panose="020B0400000000000000" pitchFamily="34" charset="-128"/>
                <a:cs typeface="Yu Gothic Pr6N"/>
              </a:rPr>
              <a:t>白馬村役場　健康福祉課　健康づくり係　</a:t>
            </a:r>
            <a:endParaRPr lang="en-US" altLang="ja-JP" sz="1050" spc="-60" dirty="0">
              <a:solidFill>
                <a:srgbClr val="414042"/>
              </a:solidFill>
              <a:latin typeface="Yu Gothic" panose="020B0400000000000000" pitchFamily="34" charset="-128"/>
              <a:ea typeface="Yu Gothic" panose="020B0400000000000000" pitchFamily="34" charset="-128"/>
              <a:cs typeface="Yu Gothic Pr6N"/>
            </a:endParaRPr>
          </a:p>
          <a:p>
            <a:r>
              <a:rPr lang="ja-JP" altLang="en-US" sz="1050" spc="-60" dirty="0">
                <a:solidFill>
                  <a:srgbClr val="414042"/>
                </a:solidFill>
                <a:latin typeface="Yu Gothic" panose="020B0400000000000000" pitchFamily="34" charset="-128"/>
                <a:ea typeface="Yu Gothic" panose="020B0400000000000000" pitchFamily="34" charset="-128"/>
                <a:cs typeface="Yu Gothic Pr6N"/>
              </a:rPr>
              <a:t>　　住所　〒</a:t>
            </a:r>
            <a:r>
              <a:rPr lang="en-US" altLang="ja-JP" sz="1050" spc="-60" dirty="0">
                <a:solidFill>
                  <a:srgbClr val="414042"/>
                </a:solidFill>
                <a:latin typeface="Yu Gothic" panose="020B0400000000000000" pitchFamily="34" charset="-128"/>
                <a:ea typeface="Yu Gothic" panose="020B0400000000000000" pitchFamily="34" charset="-128"/>
                <a:cs typeface="Yu Gothic Pr6N"/>
              </a:rPr>
              <a:t>399-9393</a:t>
            </a:r>
            <a:r>
              <a:rPr lang="ja-JP" altLang="en-US" sz="1050" spc="-60" dirty="0">
                <a:solidFill>
                  <a:srgbClr val="414042"/>
                </a:solidFill>
                <a:latin typeface="Yu Gothic" panose="020B0400000000000000" pitchFamily="34" charset="-128"/>
                <a:ea typeface="Yu Gothic" panose="020B0400000000000000" pitchFamily="34" charset="-128"/>
                <a:cs typeface="Yu Gothic Pr6N"/>
              </a:rPr>
              <a:t>長野県北安曇郡白馬村北城</a:t>
            </a:r>
            <a:r>
              <a:rPr lang="en-US" altLang="ja-JP" sz="1050" spc="-60" dirty="0">
                <a:solidFill>
                  <a:srgbClr val="414042"/>
                </a:solidFill>
                <a:latin typeface="Yu Gothic" panose="020B0400000000000000" pitchFamily="34" charset="-128"/>
                <a:ea typeface="Yu Gothic" panose="020B0400000000000000" pitchFamily="34" charset="-128"/>
                <a:cs typeface="Yu Gothic Pr6N"/>
              </a:rPr>
              <a:t>7025</a:t>
            </a:r>
            <a:r>
              <a:rPr lang="ja-JP" altLang="en-US" sz="1050" spc="-60" dirty="0">
                <a:solidFill>
                  <a:srgbClr val="414042"/>
                </a:solidFill>
                <a:latin typeface="Yu Gothic" panose="020B0400000000000000" pitchFamily="34" charset="-128"/>
                <a:ea typeface="Yu Gothic" panose="020B0400000000000000" pitchFamily="34" charset="-128"/>
                <a:cs typeface="Yu Gothic Pr6N"/>
              </a:rPr>
              <a:t>　</a:t>
            </a:r>
            <a:endParaRPr lang="en-US" altLang="ja-JP" sz="1050" spc="-60" dirty="0">
              <a:solidFill>
                <a:srgbClr val="414042"/>
              </a:solidFill>
              <a:latin typeface="Yu Gothic" panose="020B0400000000000000" pitchFamily="34" charset="-128"/>
              <a:ea typeface="Yu Gothic" panose="020B0400000000000000" pitchFamily="34" charset="-128"/>
              <a:cs typeface="Yu Gothic Pr6N"/>
            </a:endParaRPr>
          </a:p>
          <a:p>
            <a:r>
              <a:rPr lang="ja-JP" altLang="en-US" sz="1050" b="1" spc="-60" dirty="0">
                <a:solidFill>
                  <a:srgbClr val="414042"/>
                </a:solidFill>
                <a:latin typeface="Yu Gothic" panose="020B0400000000000000" pitchFamily="34" charset="-128"/>
                <a:ea typeface="Yu Gothic" panose="020B0400000000000000" pitchFamily="34" charset="-128"/>
                <a:cs typeface="Yu Gothic Pr6N"/>
              </a:rPr>
              <a:t>　　</a:t>
            </a:r>
            <a:r>
              <a:rPr lang="ja-JP" altLang="en-US" sz="1050" spc="-60" dirty="0">
                <a:solidFill>
                  <a:srgbClr val="414042"/>
                </a:solidFill>
                <a:latin typeface="Yu Gothic" panose="020B0400000000000000" pitchFamily="34" charset="-128"/>
                <a:ea typeface="Yu Gothic" panose="020B0400000000000000" pitchFamily="34" charset="-128"/>
                <a:cs typeface="Yu Gothic Pr6N"/>
              </a:rPr>
              <a:t>電話　０２６１－８５－０７１３（直通）</a:t>
            </a:r>
            <a:endParaRPr lang="en-US" altLang="ja-JP" sz="1050" spc="-60" dirty="0">
              <a:solidFill>
                <a:srgbClr val="414042"/>
              </a:solidFill>
              <a:latin typeface="Yu Gothic" panose="020B0400000000000000" pitchFamily="34" charset="-128"/>
              <a:ea typeface="Yu Gothic" panose="020B0400000000000000" pitchFamily="34" charset="-128"/>
              <a:cs typeface="Yu Gothic Pr6N"/>
            </a:endParaRPr>
          </a:p>
          <a:p>
            <a:r>
              <a:rPr lang="ja-JP" altLang="en-US" sz="1050" spc="-60" dirty="0">
                <a:solidFill>
                  <a:srgbClr val="414042"/>
                </a:solidFill>
                <a:latin typeface="Yu Gothic" panose="020B0400000000000000" pitchFamily="34" charset="-128"/>
                <a:ea typeface="Yu Gothic" panose="020B0400000000000000" pitchFamily="34" charset="-128"/>
                <a:cs typeface="Yu Gothic Pr6N"/>
              </a:rPr>
              <a:t>　　</a:t>
            </a:r>
            <a:r>
              <a:rPr lang="en-US" altLang="ja-JP" sz="1050" spc="-60" dirty="0">
                <a:solidFill>
                  <a:srgbClr val="414042"/>
                </a:solidFill>
                <a:latin typeface="Yu Gothic" panose="020B0400000000000000" pitchFamily="34" charset="-128"/>
                <a:ea typeface="Yu Gothic" panose="020B0400000000000000" pitchFamily="34" charset="-128"/>
                <a:cs typeface="Yu Gothic Pr6N"/>
              </a:rPr>
              <a:t>FAX</a:t>
            </a:r>
            <a:r>
              <a:rPr lang="ja-JP" altLang="en-US" sz="1050" spc="-60" dirty="0">
                <a:solidFill>
                  <a:srgbClr val="414042"/>
                </a:solidFill>
                <a:latin typeface="Yu Gothic" panose="020B0400000000000000" pitchFamily="34" charset="-128"/>
                <a:ea typeface="Yu Gothic" panose="020B0400000000000000" pitchFamily="34" charset="-128"/>
                <a:cs typeface="Yu Gothic Pr6N"/>
              </a:rPr>
              <a:t>　 </a:t>
            </a:r>
            <a:r>
              <a:rPr lang="ja-JP" altLang="en-US" sz="1050" spc="-60" dirty="0" smtClean="0">
                <a:solidFill>
                  <a:srgbClr val="414042"/>
                </a:solidFill>
                <a:latin typeface="Yu Gothic" panose="020B0400000000000000" pitchFamily="34" charset="-128"/>
                <a:ea typeface="Yu Gothic" panose="020B0400000000000000" pitchFamily="34" charset="-128"/>
                <a:cs typeface="Yu Gothic Pr6N"/>
              </a:rPr>
              <a:t>０２６１－７２－７００１</a:t>
            </a:r>
            <a:endParaRPr lang="en-US" altLang="ja-JP" sz="1050" spc="-60" dirty="0">
              <a:solidFill>
                <a:srgbClr val="414042"/>
              </a:solidFill>
              <a:latin typeface="Yu Gothic" panose="020B0400000000000000" pitchFamily="34" charset="-128"/>
              <a:ea typeface="Yu Gothic" panose="020B0400000000000000" pitchFamily="34" charset="-128"/>
              <a:cs typeface="Yu Gothic Pr6N"/>
            </a:endParaRPr>
          </a:p>
        </p:txBody>
      </p:sp>
      <p:graphicFrame>
        <p:nvGraphicFramePr>
          <p:cNvPr id="39" name="object 5">
            <a:extLst>
              <a:ext uri="{FF2B5EF4-FFF2-40B4-BE49-F238E27FC236}">
                <a16:creationId xmlns:a16="http://schemas.microsoft.com/office/drawing/2014/main" id="{C46AF2BA-DEEF-59F7-4C1C-BD28869702A7}"/>
              </a:ext>
            </a:extLst>
          </p:cNvPr>
          <p:cNvGraphicFramePr>
            <a:graphicFrameLocks noGrp="1"/>
          </p:cNvGraphicFramePr>
          <p:nvPr>
            <p:extLst>
              <p:ext uri="{D42A27DB-BD31-4B8C-83A1-F6EECF244321}">
                <p14:modId xmlns:p14="http://schemas.microsoft.com/office/powerpoint/2010/main" val="899913552"/>
              </p:ext>
            </p:extLst>
          </p:nvPr>
        </p:nvGraphicFramePr>
        <p:xfrm>
          <a:off x="537336" y="775225"/>
          <a:ext cx="6553283" cy="878088"/>
        </p:xfrm>
        <a:graphic>
          <a:graphicData uri="http://schemas.openxmlformats.org/drawingml/2006/table">
            <a:tbl>
              <a:tblPr firstRow="1" bandRow="1">
                <a:tableStyleId>{2D5ABB26-0587-4C30-8999-92F81FD0307C}</a:tableStyleId>
              </a:tblPr>
              <a:tblGrid>
                <a:gridCol w="1274073">
                  <a:extLst>
                    <a:ext uri="{9D8B030D-6E8A-4147-A177-3AD203B41FA5}">
                      <a16:colId xmlns:a16="http://schemas.microsoft.com/office/drawing/2014/main" val="20000"/>
                    </a:ext>
                  </a:extLst>
                </a:gridCol>
                <a:gridCol w="2764412">
                  <a:extLst>
                    <a:ext uri="{9D8B030D-6E8A-4147-A177-3AD203B41FA5}">
                      <a16:colId xmlns:a16="http://schemas.microsoft.com/office/drawing/2014/main" val="20001"/>
                    </a:ext>
                  </a:extLst>
                </a:gridCol>
                <a:gridCol w="2514798">
                  <a:extLst>
                    <a:ext uri="{9D8B030D-6E8A-4147-A177-3AD203B41FA5}">
                      <a16:colId xmlns:a16="http://schemas.microsoft.com/office/drawing/2014/main" val="20002"/>
                    </a:ext>
                  </a:extLst>
                </a:gridCol>
              </a:tblGrid>
              <a:tr h="232111">
                <a:tc>
                  <a:txBody>
                    <a:bodyPr/>
                    <a:lstStyle/>
                    <a:p>
                      <a:pPr>
                        <a:lnSpc>
                          <a:spcPct val="100000"/>
                        </a:lnSpc>
                      </a:pPr>
                      <a:endParaRPr sz="1000" dirty="0">
                        <a:latin typeface="Yu Gothic Medium" panose="020B0500000000000000" pitchFamily="50" charset="-128"/>
                        <a:ea typeface="Yu Gothic Medium" panose="020B0500000000000000" pitchFamily="50" charset="-128"/>
                        <a:cs typeface="Times New Roman"/>
                      </a:endParaRPr>
                    </a:p>
                  </a:txBody>
                  <a:tcPr marL="0" marR="0" marT="0" marB="0"/>
                </a:tc>
                <a:tc>
                  <a:txBody>
                    <a:bodyPr/>
                    <a:lstStyle/>
                    <a:p>
                      <a:pPr marL="520700">
                        <a:lnSpc>
                          <a:spcPct val="100000"/>
                        </a:lnSpc>
                        <a:spcBef>
                          <a:spcPts val="335"/>
                        </a:spcBef>
                      </a:pPr>
                      <a:r>
                        <a:rPr lang="ja-JP" altLang="en-US" sz="1100" b="1" spc="85" dirty="0" smtClean="0">
                          <a:solidFill>
                            <a:srgbClr val="414042"/>
                          </a:solidFill>
                          <a:latin typeface="Yu Gothic Medium" panose="020B0500000000000000" pitchFamily="50" charset="-128"/>
                          <a:ea typeface="Yu Gothic Medium" panose="020B0500000000000000" pitchFamily="50" charset="-128"/>
                          <a:cs typeface="Yu Gothic Pr6N"/>
                        </a:rPr>
                        <a:t>不活化</a:t>
                      </a:r>
                      <a:r>
                        <a:rPr sz="1100" b="1" spc="-40" dirty="0" err="1" smtClean="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err="1" smtClean="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err="1" smtClean="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err="1" smtClean="0">
                          <a:solidFill>
                            <a:srgbClr val="414042"/>
                          </a:solidFill>
                          <a:latin typeface="Yu Gothic Medium" panose="020B0500000000000000" pitchFamily="50" charset="-128"/>
                          <a:ea typeface="Yu Gothic Medium" panose="020B0500000000000000" pitchFamily="50" charset="-128"/>
                          <a:cs typeface="Yu Gothic Pr6N"/>
                        </a:rPr>
                        <a:t>ン</a:t>
                      </a:r>
                      <a:r>
                        <a:rPr sz="1100" b="1" spc="60" dirty="0" err="1">
                          <a:solidFill>
                            <a:srgbClr val="414042"/>
                          </a:solidFill>
                          <a:latin typeface="Yu Gothic Medium" panose="020B0500000000000000" pitchFamily="50" charset="-128"/>
                          <a:ea typeface="Yu Gothic Medium" panose="020B0500000000000000" pitchFamily="50" charset="-128"/>
                          <a:cs typeface="Yu Gothic Pr6N"/>
                        </a:rPr>
                        <a:t>（GSK</a:t>
                      </a:r>
                      <a:r>
                        <a:rPr sz="1100" b="1" spc="-5" dirty="0">
                          <a:solidFill>
                            <a:srgbClr val="414042"/>
                          </a:solidFill>
                          <a:latin typeface="Yu Gothic Medium" panose="020B0500000000000000" pitchFamily="50" charset="-128"/>
                          <a:ea typeface="Yu Gothic Medium" panose="020B0500000000000000" pitchFamily="50" charset="-128"/>
                          <a:cs typeface="Yu Gothic Pr6N"/>
                        </a:rPr>
                        <a:t> </a:t>
                      </a:r>
                      <a:r>
                        <a:rPr sz="1100" b="1" spc="85" dirty="0">
                          <a:solidFill>
                            <a:srgbClr val="414042"/>
                          </a:solidFill>
                          <a:latin typeface="Yu Gothic Medium" panose="020B0500000000000000" pitchFamily="50" charset="-128"/>
                          <a:ea typeface="Yu Gothic Medium" panose="020B0500000000000000" pitchFamily="50" charset="-128"/>
                          <a:cs typeface="Yu Gothic Pr6N"/>
                        </a:rPr>
                        <a:t>社）</a:t>
                      </a:r>
                      <a:endParaRPr sz="1100" dirty="0">
                        <a:latin typeface="Yu Gothic Medium" panose="020B0500000000000000" pitchFamily="50" charset="-128"/>
                        <a:ea typeface="Yu Gothic Medium" panose="020B0500000000000000" pitchFamily="50" charset="-128"/>
                        <a:cs typeface="Yu Gothic Pr6N"/>
                      </a:endParaRPr>
                    </a:p>
                  </a:txBody>
                  <a:tcPr marL="0" marR="0" marT="42545" marB="0"/>
                </a:tc>
                <a:tc>
                  <a:txBody>
                    <a:bodyPr/>
                    <a:lstStyle/>
                    <a:p>
                      <a:pPr marL="374650">
                        <a:lnSpc>
                          <a:spcPct val="100000"/>
                        </a:lnSpc>
                        <a:spcBef>
                          <a:spcPts val="335"/>
                        </a:spcBef>
                      </a:pPr>
                      <a:r>
                        <a:rPr sz="1100" b="1" spc="25" dirty="0">
                          <a:solidFill>
                            <a:srgbClr val="414042"/>
                          </a:solidFill>
                          <a:latin typeface="Yu Gothic Medium" panose="020B0500000000000000" pitchFamily="50" charset="-128"/>
                          <a:ea typeface="Yu Gothic Medium" panose="020B0500000000000000" pitchFamily="50" charset="-128"/>
                          <a:cs typeface="Yu Gothic Pr6N"/>
                        </a:rPr>
                        <a:t>生</a:t>
                      </a:r>
                      <a:r>
                        <a:rPr sz="1100" b="1" spc="-40" dirty="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a:solidFill>
                            <a:srgbClr val="414042"/>
                          </a:solidFill>
                          <a:latin typeface="Yu Gothic Medium" panose="020B0500000000000000" pitchFamily="50" charset="-128"/>
                          <a:ea typeface="Yu Gothic Medium" panose="020B0500000000000000" pitchFamily="50" charset="-128"/>
                          <a:cs typeface="Yu Gothic Pr6N"/>
                        </a:rPr>
                        <a:t>ン</a:t>
                      </a:r>
                      <a:r>
                        <a:rPr sz="1100" b="1" spc="85" dirty="0">
                          <a:solidFill>
                            <a:srgbClr val="414042"/>
                          </a:solidFill>
                          <a:latin typeface="Yu Gothic Medium" panose="020B0500000000000000" pitchFamily="50" charset="-128"/>
                          <a:ea typeface="Yu Gothic Medium" panose="020B0500000000000000" pitchFamily="50" charset="-128"/>
                          <a:cs typeface="Yu Gothic Pr6N"/>
                        </a:rPr>
                        <a:t>（阪大微研）</a:t>
                      </a:r>
                      <a:endParaRPr sz="1100" dirty="0">
                        <a:latin typeface="Yu Gothic Medium" panose="020B0500000000000000" pitchFamily="50" charset="-128"/>
                        <a:ea typeface="Yu Gothic Medium" panose="020B0500000000000000" pitchFamily="50" charset="-128"/>
                        <a:cs typeface="Yu Gothic Pr6N"/>
                      </a:endParaRPr>
                    </a:p>
                  </a:txBody>
                  <a:tcPr marL="0" marR="0" marT="42545" marB="0"/>
                </a:tc>
                <a:extLst>
                  <a:ext uri="{0D108BD9-81ED-4DB2-BD59-A6C34878D82A}">
                    <a16:rowId xmlns:a16="http://schemas.microsoft.com/office/drawing/2014/main" val="10000"/>
                  </a:ext>
                </a:extLst>
              </a:tr>
              <a:tr h="215377">
                <a:tc>
                  <a:txBody>
                    <a:bodyPr/>
                    <a:lstStyle/>
                    <a:p>
                      <a:pPr marL="73025">
                        <a:lnSpc>
                          <a:spcPct val="100000"/>
                        </a:lnSpc>
                        <a:spcBef>
                          <a:spcPts val="315"/>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接種</a:t>
                      </a:r>
                      <a:r>
                        <a:rPr sz="1000" b="1" dirty="0">
                          <a:solidFill>
                            <a:srgbClr val="414042"/>
                          </a:solidFill>
                          <a:latin typeface="Yu Gothic Medium" panose="020B0500000000000000" pitchFamily="50" charset="-128"/>
                          <a:ea typeface="Yu Gothic Medium" panose="020B0500000000000000" pitchFamily="50" charset="-128"/>
                          <a:cs typeface="Yu Gothic Pr6N"/>
                        </a:rPr>
                        <a:t>後</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dirty="0">
                          <a:solidFill>
                            <a:srgbClr val="414042"/>
                          </a:solidFill>
                          <a:latin typeface="Yu Gothic Medium" panose="020B0500000000000000" pitchFamily="50" charset="-128"/>
                          <a:ea typeface="Yu Gothic Medium" panose="020B0500000000000000" pitchFamily="50" charset="-128"/>
                          <a:cs typeface="Yu Gothic Pr6N"/>
                        </a:rPr>
                        <a:t>1</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年時点</a:t>
                      </a:r>
                      <a:endParaRPr sz="1000" dirty="0">
                        <a:latin typeface="Yu Gothic Medium" panose="020B0500000000000000" pitchFamily="50" charset="-128"/>
                        <a:ea typeface="Yu Gothic Medium" panose="020B0500000000000000" pitchFamily="50" charset="-128"/>
                        <a:cs typeface="Yu Gothic Pr6N"/>
                      </a:endParaRPr>
                    </a:p>
                  </a:txBody>
                  <a:tcPr marL="0" marR="0" marT="40005" marB="0"/>
                </a:tc>
                <a:tc>
                  <a:txBody>
                    <a:bodyPr/>
                    <a:lstStyle/>
                    <a:p>
                      <a:pPr marL="1075055">
                        <a:lnSpc>
                          <a:spcPct val="100000"/>
                        </a:lnSpc>
                        <a:spcBef>
                          <a:spcPts val="359"/>
                        </a:spcBef>
                      </a:pPr>
                      <a:r>
                        <a:rPr sz="1000" b="1" dirty="0">
                          <a:solidFill>
                            <a:srgbClr val="414042"/>
                          </a:solidFill>
                          <a:latin typeface="Yu Gothic Medium" panose="020B0500000000000000" pitchFamily="50" charset="-128"/>
                          <a:ea typeface="Yu Gothic Medium" panose="020B0500000000000000" pitchFamily="50" charset="-128"/>
                          <a:cs typeface="Yu Gothic Pr6N"/>
                        </a:rPr>
                        <a:t>9</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割以上</a:t>
                      </a:r>
                      <a:endParaRPr sz="1000" dirty="0">
                        <a:latin typeface="Yu Gothic Medium" panose="020B0500000000000000" pitchFamily="50" charset="-128"/>
                        <a:ea typeface="Yu Gothic Medium" panose="020B0500000000000000" pitchFamily="50" charset="-128"/>
                        <a:cs typeface="Yu Gothic Pr6N"/>
                      </a:endParaRPr>
                    </a:p>
                  </a:txBody>
                  <a:tcPr marL="0" marR="0" marT="45719" marB="0"/>
                </a:tc>
                <a:tc>
                  <a:txBody>
                    <a:bodyPr/>
                    <a:lstStyle/>
                    <a:p>
                      <a:pPr marL="807085">
                        <a:lnSpc>
                          <a:spcPct val="100000"/>
                        </a:lnSpc>
                        <a:spcBef>
                          <a:spcPts val="359"/>
                        </a:spcBef>
                      </a:pPr>
                      <a:r>
                        <a:rPr lang="en-US" sz="1000" b="1" dirty="0">
                          <a:solidFill>
                            <a:srgbClr val="414042"/>
                          </a:solidFill>
                          <a:latin typeface="Yu Gothic Medium" panose="020B0500000000000000" pitchFamily="50" charset="-128"/>
                          <a:ea typeface="Yu Gothic Medium" panose="020B0500000000000000" pitchFamily="50" charset="-128"/>
                          <a:cs typeface="Yu Gothic Pr6N"/>
                        </a:rPr>
                        <a:t>   </a:t>
                      </a:r>
                      <a:r>
                        <a:rPr sz="1000" b="1" dirty="0">
                          <a:solidFill>
                            <a:srgbClr val="414042"/>
                          </a:solidFill>
                          <a:latin typeface="Yu Gothic Medium" panose="020B0500000000000000" pitchFamily="50" charset="-128"/>
                          <a:ea typeface="Yu Gothic Medium" panose="020B0500000000000000" pitchFamily="50" charset="-128"/>
                          <a:cs typeface="Yu Gothic Pr6N"/>
                        </a:rPr>
                        <a:t>6</a:t>
                      </a:r>
                      <a:r>
                        <a:rPr sz="1000" b="1" spc="40"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5719" marB="0"/>
                </a:tc>
                <a:extLst>
                  <a:ext uri="{0D108BD9-81ED-4DB2-BD59-A6C34878D82A}">
                    <a16:rowId xmlns:a16="http://schemas.microsoft.com/office/drawing/2014/main" val="10001"/>
                  </a:ext>
                </a:extLst>
              </a:tr>
              <a:tr h="215265">
                <a:tc>
                  <a:txBody>
                    <a:bodyPr/>
                    <a:lstStyle/>
                    <a:p>
                      <a:pPr marL="73025">
                        <a:lnSpc>
                          <a:spcPct val="100000"/>
                        </a:lnSpc>
                        <a:spcBef>
                          <a:spcPts val="295"/>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接種</a:t>
                      </a:r>
                      <a:r>
                        <a:rPr sz="1000" b="1" dirty="0">
                          <a:solidFill>
                            <a:srgbClr val="414042"/>
                          </a:solidFill>
                          <a:latin typeface="Yu Gothic Medium" panose="020B0500000000000000" pitchFamily="50" charset="-128"/>
                          <a:ea typeface="Yu Gothic Medium" panose="020B0500000000000000" pitchFamily="50" charset="-128"/>
                          <a:cs typeface="Yu Gothic Pr6N"/>
                        </a:rPr>
                        <a:t>後</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dirty="0">
                          <a:solidFill>
                            <a:srgbClr val="414042"/>
                          </a:solidFill>
                          <a:latin typeface="Yu Gothic Medium" panose="020B0500000000000000" pitchFamily="50" charset="-128"/>
                          <a:ea typeface="Yu Gothic Medium" panose="020B0500000000000000" pitchFamily="50" charset="-128"/>
                          <a:cs typeface="Yu Gothic Pr6N"/>
                        </a:rPr>
                        <a:t>5</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年時点</a:t>
                      </a:r>
                      <a:endParaRPr sz="1000">
                        <a:latin typeface="Yu Gothic Medium" panose="020B0500000000000000" pitchFamily="50" charset="-128"/>
                        <a:ea typeface="Yu Gothic Medium" panose="020B0500000000000000" pitchFamily="50" charset="-128"/>
                        <a:cs typeface="Yu Gothic Pr6N"/>
                      </a:endParaRPr>
                    </a:p>
                  </a:txBody>
                  <a:tcPr marL="0" marR="0" marT="37465" marB="0"/>
                </a:tc>
                <a:tc>
                  <a:txBody>
                    <a:bodyPr/>
                    <a:lstStyle/>
                    <a:p>
                      <a:pPr marL="1075055">
                        <a:lnSpc>
                          <a:spcPct val="100000"/>
                        </a:lnSpc>
                        <a:spcBef>
                          <a:spcPts val="325"/>
                        </a:spcBef>
                      </a:pPr>
                      <a:r>
                        <a:rPr sz="1000" b="1" dirty="0">
                          <a:solidFill>
                            <a:srgbClr val="414042"/>
                          </a:solidFill>
                          <a:latin typeface="Yu Gothic Medium" panose="020B0500000000000000" pitchFamily="50" charset="-128"/>
                          <a:ea typeface="Yu Gothic Medium" panose="020B0500000000000000" pitchFamily="50" charset="-128"/>
                          <a:cs typeface="Yu Gothic Pr6N"/>
                        </a:rPr>
                        <a:t>9</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1275" marB="0"/>
                </a:tc>
                <a:tc>
                  <a:txBody>
                    <a:bodyPr/>
                    <a:lstStyle/>
                    <a:p>
                      <a:pPr marR="137160" algn="ctr">
                        <a:lnSpc>
                          <a:spcPct val="100000"/>
                        </a:lnSpc>
                        <a:spcBef>
                          <a:spcPts val="325"/>
                        </a:spcBef>
                      </a:pPr>
                      <a:r>
                        <a:rPr sz="1000" b="1" dirty="0">
                          <a:solidFill>
                            <a:srgbClr val="414042"/>
                          </a:solidFill>
                          <a:latin typeface="Yu Gothic Medium" panose="020B0500000000000000" pitchFamily="50" charset="-128"/>
                          <a:ea typeface="Yu Gothic Medium" panose="020B0500000000000000" pitchFamily="50" charset="-128"/>
                          <a:cs typeface="Yu Gothic Pr6N"/>
                        </a:rPr>
                        <a:t>4</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1275" marB="0"/>
                </a:tc>
                <a:extLst>
                  <a:ext uri="{0D108BD9-81ED-4DB2-BD59-A6C34878D82A}">
                    <a16:rowId xmlns:a16="http://schemas.microsoft.com/office/drawing/2014/main" val="10002"/>
                  </a:ext>
                </a:extLst>
              </a:tr>
              <a:tr h="215335">
                <a:tc>
                  <a:txBody>
                    <a:bodyPr/>
                    <a:lstStyle/>
                    <a:p>
                      <a:pPr marL="31750">
                        <a:lnSpc>
                          <a:spcPct val="100000"/>
                        </a:lnSpc>
                        <a:spcBef>
                          <a:spcPts val="330"/>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接種</a:t>
                      </a:r>
                      <a:r>
                        <a:rPr sz="1000" b="1" dirty="0">
                          <a:solidFill>
                            <a:srgbClr val="414042"/>
                          </a:solidFill>
                          <a:latin typeface="Yu Gothic Medium" panose="020B0500000000000000" pitchFamily="50" charset="-128"/>
                          <a:ea typeface="Yu Gothic Medium" panose="020B0500000000000000" pitchFamily="50" charset="-128"/>
                          <a:cs typeface="Yu Gothic Pr6N"/>
                        </a:rPr>
                        <a:t>後</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40" dirty="0">
                          <a:solidFill>
                            <a:srgbClr val="414042"/>
                          </a:solidFill>
                          <a:latin typeface="Yu Gothic Medium" panose="020B0500000000000000" pitchFamily="50" charset="-128"/>
                          <a:ea typeface="Yu Gothic Medium" panose="020B0500000000000000" pitchFamily="50" charset="-128"/>
                          <a:cs typeface="Yu Gothic Pr6N"/>
                        </a:rPr>
                        <a:t>10</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年時点</a:t>
                      </a:r>
                      <a:endParaRPr sz="1000">
                        <a:latin typeface="Yu Gothic Medium" panose="020B0500000000000000" pitchFamily="50" charset="-128"/>
                        <a:ea typeface="Yu Gothic Medium" panose="020B0500000000000000" pitchFamily="50" charset="-128"/>
                        <a:cs typeface="Yu Gothic Pr6N"/>
                      </a:endParaRPr>
                    </a:p>
                  </a:txBody>
                  <a:tcPr marL="0" marR="0" marT="41910" marB="0"/>
                </a:tc>
                <a:tc>
                  <a:txBody>
                    <a:bodyPr/>
                    <a:lstStyle/>
                    <a:p>
                      <a:pPr marL="1075055">
                        <a:lnSpc>
                          <a:spcPct val="100000"/>
                        </a:lnSpc>
                        <a:spcBef>
                          <a:spcPts val="350"/>
                        </a:spcBef>
                      </a:pPr>
                      <a:r>
                        <a:rPr sz="1000" b="1" dirty="0">
                          <a:solidFill>
                            <a:srgbClr val="414042"/>
                          </a:solidFill>
                          <a:latin typeface="Yu Gothic Medium" panose="020B0500000000000000" pitchFamily="50" charset="-128"/>
                          <a:ea typeface="Yu Gothic Medium" panose="020B0500000000000000" pitchFamily="50" charset="-128"/>
                          <a:cs typeface="Yu Gothic Pr6N"/>
                        </a:rPr>
                        <a:t>7</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4450" marB="0"/>
                </a:tc>
                <a:tc>
                  <a:txBody>
                    <a:bodyPr/>
                    <a:lstStyle/>
                    <a:p>
                      <a:pPr marR="256540" algn="ctr">
                        <a:lnSpc>
                          <a:spcPct val="100000"/>
                        </a:lnSpc>
                        <a:spcBef>
                          <a:spcPts val="350"/>
                        </a:spcBef>
                      </a:pPr>
                      <a:r>
                        <a:rPr sz="1000" b="1" dirty="0">
                          <a:solidFill>
                            <a:srgbClr val="414042"/>
                          </a:solidFill>
                          <a:latin typeface="Yu Gothic Medium" panose="020B0500000000000000" pitchFamily="50" charset="-128"/>
                          <a:ea typeface="Yu Gothic Medium" panose="020B0500000000000000" pitchFamily="50" charset="-128"/>
                          <a:cs typeface="Yu Gothic Pr6N"/>
                        </a:rPr>
                        <a:t>ー</a:t>
                      </a:r>
                      <a:endParaRPr sz="1000" dirty="0">
                        <a:latin typeface="Yu Gothic Medium" panose="020B0500000000000000" pitchFamily="50" charset="-128"/>
                        <a:ea typeface="Yu Gothic Medium" panose="020B0500000000000000" pitchFamily="50" charset="-128"/>
                        <a:cs typeface="Yu Gothic Pr6N"/>
                      </a:endParaRPr>
                    </a:p>
                  </a:txBody>
                  <a:tcPr marL="0" marR="0" marT="44450" marB="0"/>
                </a:tc>
                <a:extLst>
                  <a:ext uri="{0D108BD9-81ED-4DB2-BD59-A6C34878D82A}">
                    <a16:rowId xmlns:a16="http://schemas.microsoft.com/office/drawing/2014/main" val="10003"/>
                  </a:ext>
                </a:extLst>
              </a:tr>
            </a:tbl>
          </a:graphicData>
        </a:graphic>
      </p:graphicFrame>
      <p:sp>
        <p:nvSpPr>
          <p:cNvPr id="37" name="角丸四角形吹き出し 36"/>
          <p:cNvSpPr/>
          <p:nvPr/>
        </p:nvSpPr>
        <p:spPr>
          <a:xfrm>
            <a:off x="287603" y="9213652"/>
            <a:ext cx="3490857" cy="998512"/>
          </a:xfrm>
          <a:prstGeom prst="wedgeRoundRectCallout">
            <a:avLst>
              <a:gd name="adj1" fmla="val -19964"/>
              <a:gd name="adj2" fmla="val 32960"/>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t>　接種が可能な医療機関は同封の通知をご確認ください。</a:t>
            </a:r>
            <a:endParaRPr kumimoji="1" lang="en-US" altLang="ja-JP" sz="1200" dirty="0" smtClean="0"/>
          </a:p>
          <a:p>
            <a:r>
              <a:rPr kumimoji="1" lang="ja-JP" altLang="en-US" sz="1200" dirty="0" smtClean="0"/>
              <a:t>　大北圏域外の医療機関での接種をご希望の方は右記にお問い合わせください。</a:t>
            </a:r>
            <a:endParaRPr kumimoji="1" lang="ja-JP" alt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CC2626FC0181C4F9C7B294ED4FC5539" ma:contentTypeVersion="14" ma:contentTypeDescription="新しいドキュメントを作成します。" ma:contentTypeScope="" ma:versionID="bd3d21b0792d41df49d73b0c5244e57c">
  <xsd:schema xmlns:xsd="http://www.w3.org/2001/XMLSchema" xmlns:xs="http://www.w3.org/2001/XMLSchema" xmlns:p="http://schemas.microsoft.com/office/2006/metadata/properties" xmlns:ns2="1ddc9979-d8a4-4359-b634-9f027dd42b7d" xmlns:ns3="85e6e18b-26c1-4122-9e79-e6c53ac26d53" targetNamespace="http://schemas.microsoft.com/office/2006/metadata/properties" ma:root="true" ma:fieldsID="eb92ca0060d014b3128d48a142dbb3bf" ns2:_="" ns3:_="">
    <xsd:import namespace="1ddc9979-d8a4-4359-b634-9f027dd42b7d"/>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c9979-d8a4-4359-b634-9f027dd42b7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3daf768-1c8f-4096-a139-2643c102bdbb}"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dc9979-d8a4-4359-b634-9f027dd42b7d">
      <Terms xmlns="http://schemas.microsoft.com/office/infopath/2007/PartnerControls"/>
    </lcf76f155ced4ddcb4097134ff3c332f>
    <TaxCatchAll xmlns="85e6e18b-26c1-4122-9e79-e6c53ac26d53" xsi:nil="true"/>
    <Owner xmlns="1ddc9979-d8a4-4359-b634-9f027dd42b7d">
      <UserInfo>
        <DisplayName/>
        <AccountId xsi:nil="true"/>
        <AccountType/>
      </UserInfo>
    </Owner>
  </documentManagement>
</p:properties>
</file>

<file path=customXml/itemProps1.xml><?xml version="1.0" encoding="utf-8"?>
<ds:datastoreItem xmlns:ds="http://schemas.openxmlformats.org/officeDocument/2006/customXml" ds:itemID="{AE226F74-4835-4EB5-A506-5450DC5E1531}">
  <ds:schemaRefs>
    <ds:schemaRef ds:uri="http://schemas.microsoft.com/sharepoint/v3/contenttype/forms"/>
  </ds:schemaRefs>
</ds:datastoreItem>
</file>

<file path=customXml/itemProps2.xml><?xml version="1.0" encoding="utf-8"?>
<ds:datastoreItem xmlns:ds="http://schemas.openxmlformats.org/officeDocument/2006/customXml" ds:itemID="{84EF0ECF-E074-45F0-ABA1-A692E682D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c9979-d8a4-4359-b634-9f027dd42b7d"/>
    <ds:schemaRef ds:uri="85e6e18b-26c1-4122-9e79-e6c53ac26d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1B806F-EDD4-4C6B-8560-917BFB28FF0A}">
  <ds:schemaRefs>
    <ds:schemaRef ds:uri="85e6e18b-26c1-4122-9e79-e6c53ac26d53"/>
    <ds:schemaRef ds:uri="http://schemas.microsoft.com/office/2006/documentManagement/types"/>
    <ds:schemaRef ds:uri="http://schemas.microsoft.com/office/infopath/2007/PartnerControls"/>
    <ds:schemaRef ds:uri="http://purl.org/dc/elements/1.1/"/>
    <ds:schemaRef ds:uri="http://schemas.microsoft.com/office/2006/metadata/properties"/>
    <ds:schemaRef ds:uri="1ddc9979-d8a4-4359-b634-9f027dd42b7d"/>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TotalTime>
  <Words>618</Words>
  <Application>Microsoft Office PowerPoint</Application>
  <PresentationFormat>ユーザー設定</PresentationFormat>
  <Paragraphs>83</Paragraphs>
  <Slides>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ＭＳ Ｐゴシック</vt:lpstr>
      <vt:lpstr>ＭＳ ゴシック</vt:lpstr>
      <vt:lpstr>Yu Gothic Medium</vt:lpstr>
      <vt:lpstr>Yu Gothic Pr6N</vt:lpstr>
      <vt:lpstr>YuGoPr6N-Demi</vt:lpstr>
      <vt:lpstr>メイリオ</vt:lpstr>
      <vt:lpstr>游ゴシック</vt:lpstr>
      <vt:lpstr>游ゴシック</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2121</dc:creator>
  <cp:lastModifiedBy>2121</cp:lastModifiedBy>
  <cp:revision>33</cp:revision>
  <cp:lastPrinted>2025-03-03T23:46:45Z</cp:lastPrinted>
  <dcterms:modified xsi:type="dcterms:W3CDTF">2025-03-06T00:02:28Z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2025-02-04T00:00:00Z</vt:filetime>
  </property>
  <property fmtid="{D5CDD505-2E9C-101B-9397-08002B2CF9AE}" pid="3" name="Creator">
    <vt:lpwstr>Adobe Illustrator 28.6 (Macintosh)</vt:lpwstr>
  </property>
  <property fmtid="{D5CDD505-2E9C-101B-9397-08002B2CF9AE}" pid="4" name="LastSaved">
    <vt:filetime>2025-02-03T00:00:00Z</vt:filetime>
  </property>
  <property fmtid="{D5CDD505-2E9C-101B-9397-08002B2CF9AE}" pid="5" name="ContentTypeId">
    <vt:lpwstr>0x0101006CC2626FC0181C4F9C7B294ED4FC5539</vt:lpwstr>
  </property>
</Properties>
</file>